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0E47-2AA7-4FED-9381-6C918A63A874}" type="datetimeFigureOut">
              <a:rPr lang="nl-NL" smtClean="0"/>
              <a:t>23-11-2017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F986-22AB-4B8E-AD6F-0E41FEE93E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978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0E47-2AA7-4FED-9381-6C918A63A874}" type="datetimeFigureOut">
              <a:rPr lang="nl-NL" smtClean="0"/>
              <a:t>23-11-2017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F986-22AB-4B8E-AD6F-0E41FEE93E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76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0E47-2AA7-4FED-9381-6C918A63A874}" type="datetimeFigureOut">
              <a:rPr lang="nl-NL" smtClean="0"/>
              <a:t>23-11-2017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F986-22AB-4B8E-AD6F-0E41FEE93E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282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0E47-2AA7-4FED-9381-6C918A63A874}" type="datetimeFigureOut">
              <a:rPr lang="nl-NL" smtClean="0"/>
              <a:t>23-11-2017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F986-22AB-4B8E-AD6F-0E41FEE93E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658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0E47-2AA7-4FED-9381-6C918A63A874}" type="datetimeFigureOut">
              <a:rPr lang="nl-NL" smtClean="0"/>
              <a:t>23-11-2017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F986-22AB-4B8E-AD6F-0E41FEE93E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612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0E47-2AA7-4FED-9381-6C918A63A874}" type="datetimeFigureOut">
              <a:rPr lang="nl-NL" smtClean="0"/>
              <a:t>23-11-2017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F986-22AB-4B8E-AD6F-0E41FEE93E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496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0E47-2AA7-4FED-9381-6C918A63A874}" type="datetimeFigureOut">
              <a:rPr lang="nl-NL" smtClean="0"/>
              <a:t>23-11-2017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F986-22AB-4B8E-AD6F-0E41FEE93E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630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0E47-2AA7-4FED-9381-6C918A63A874}" type="datetimeFigureOut">
              <a:rPr lang="nl-NL" smtClean="0"/>
              <a:t>23-11-2017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F986-22AB-4B8E-AD6F-0E41FEE93E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81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0E47-2AA7-4FED-9381-6C918A63A874}" type="datetimeFigureOut">
              <a:rPr lang="nl-NL" smtClean="0"/>
              <a:t>23-11-2017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F986-22AB-4B8E-AD6F-0E41FEE93E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864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0E47-2AA7-4FED-9381-6C918A63A874}" type="datetimeFigureOut">
              <a:rPr lang="nl-NL" smtClean="0"/>
              <a:t>23-11-2017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F986-22AB-4B8E-AD6F-0E41FEE93E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229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0E47-2AA7-4FED-9381-6C918A63A874}" type="datetimeFigureOut">
              <a:rPr lang="nl-NL" smtClean="0"/>
              <a:t>23-11-2017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F986-22AB-4B8E-AD6F-0E41FEE93E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642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C0E47-2AA7-4FED-9381-6C918A63A874}" type="datetimeFigureOut">
              <a:rPr lang="nl-NL" smtClean="0"/>
              <a:t>23-11-2017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BF986-22AB-4B8E-AD6F-0E41FEE93E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266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oxx.be/2017/11/the-top-100-rated-devoxx-belgium-2017-talk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RsbF2sD7JVqZ4RpHYkqSuCNhxumGP5e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Devoxx</a:t>
            </a:r>
            <a:r>
              <a:rPr lang="nl-NL" dirty="0" smtClean="0"/>
              <a:t> 2017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Antwerpen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623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Inleiding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info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908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Koos praatjes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CERN</a:t>
            </a:r>
          </a:p>
          <a:p>
            <a:r>
              <a:rPr lang="nl-NL" dirty="0" smtClean="0"/>
              <a:t>Java 9 + modules</a:t>
            </a:r>
          </a:p>
          <a:p>
            <a:r>
              <a:rPr lang="nl-NL" dirty="0" smtClean="0"/>
              <a:t>Spring 5: </a:t>
            </a:r>
            <a:r>
              <a:rPr lang="nl-NL" dirty="0" err="1" smtClean="0"/>
              <a:t>hidden</a:t>
            </a:r>
            <a:r>
              <a:rPr lang="nl-NL" dirty="0" smtClean="0"/>
              <a:t> gems</a:t>
            </a:r>
          </a:p>
          <a:p>
            <a:r>
              <a:rPr lang="nl-NL" dirty="0" smtClean="0"/>
              <a:t>Java Council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210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Ronald praatjes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Going</a:t>
            </a:r>
            <a:r>
              <a:rPr lang="nl-NL" dirty="0" smtClean="0"/>
              <a:t> </a:t>
            </a:r>
            <a:r>
              <a:rPr lang="nl-NL" dirty="0" err="1" smtClean="0"/>
              <a:t>reactive</a:t>
            </a:r>
            <a:r>
              <a:rPr lang="nl-NL" dirty="0" smtClean="0"/>
              <a:t> w/ Spring 5 </a:t>
            </a:r>
            <a:r>
              <a:rPr lang="nl-NL" dirty="0" err="1" smtClean="0"/>
              <a:t>and</a:t>
            </a:r>
            <a:r>
              <a:rPr lang="nl-NL" dirty="0" smtClean="0"/>
              <a:t> Project Reactor</a:t>
            </a:r>
          </a:p>
          <a:p>
            <a:r>
              <a:rPr lang="nl-NL" dirty="0" smtClean="0"/>
              <a:t>Java 8EE: new stuff</a:t>
            </a:r>
          </a:p>
          <a:p>
            <a:r>
              <a:rPr lang="nl-NL" dirty="0" smtClean="0"/>
              <a:t>Java 10 + release </a:t>
            </a:r>
            <a:r>
              <a:rPr lang="nl-NL" dirty="0" err="1" smtClean="0"/>
              <a:t>notation</a:t>
            </a:r>
            <a:r>
              <a:rPr lang="nl-NL" dirty="0" smtClean="0"/>
              <a:t> + </a:t>
            </a:r>
            <a:r>
              <a:rPr lang="nl-NL" dirty="0" err="1" smtClean="0"/>
              <a:t>varvar</a:t>
            </a:r>
            <a:endParaRPr lang="nl-NL" dirty="0" smtClean="0"/>
          </a:p>
          <a:p>
            <a:r>
              <a:rPr lang="nl-NL" dirty="0" err="1" smtClean="0"/>
              <a:t>Angular</a:t>
            </a:r>
            <a:r>
              <a:rPr lang="nl-NL" dirty="0" smtClean="0"/>
              <a:t>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React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109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 5 met links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u="sng" dirty="0" smtClean="0">
                <a:hlinkClick r:id="rId2"/>
              </a:rPr>
              <a:t>Top 5 losse links</a:t>
            </a:r>
          </a:p>
          <a:p>
            <a:endParaRPr lang="nl-NL" dirty="0">
              <a:hlinkClick r:id="rId2"/>
            </a:endParaRPr>
          </a:p>
          <a:p>
            <a:endParaRPr lang="nl-NL" dirty="0" smtClean="0">
              <a:hlinkClick r:id="rId2"/>
            </a:endParaRPr>
          </a:p>
          <a:p>
            <a:endParaRPr lang="nl-NL" dirty="0">
              <a:hlinkClick r:id="rId2"/>
            </a:endParaRPr>
          </a:p>
          <a:p>
            <a:endParaRPr lang="nl-NL" dirty="0" smtClean="0">
              <a:hlinkClick r:id="rId2"/>
            </a:endParaRPr>
          </a:p>
          <a:p>
            <a:r>
              <a:rPr lang="nl-NL" dirty="0" smtClean="0">
                <a:hlinkClick r:id="rId2"/>
              </a:rPr>
              <a:t>https://devoxx.be/2017/11/the-top-100-rated-devoxx-belgium-2017-talks/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286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Links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Alle links naar benoemde praatjes</a:t>
            </a:r>
          </a:p>
          <a:p>
            <a:r>
              <a:rPr lang="nl-NL" dirty="0" err="1" smtClean="0"/>
              <a:t>Youtube</a:t>
            </a:r>
            <a:r>
              <a:rPr lang="nl-NL" dirty="0" smtClean="0"/>
              <a:t> </a:t>
            </a:r>
            <a:r>
              <a:rPr lang="nl-NL" dirty="0" err="1" smtClean="0"/>
              <a:t>channel</a:t>
            </a:r>
            <a:r>
              <a:rPr lang="nl-NL" dirty="0" smtClean="0"/>
              <a:t> algemeen (</a:t>
            </a:r>
            <a:r>
              <a:rPr lang="nl-NL" dirty="0" smtClean="0">
                <a:hlinkClick r:id="rId2"/>
              </a:rPr>
              <a:t>https://www.youtube.com/playlist?list=PLRsbF2sD7JVqZ4RpHYkqSuCNhxumGP5eo</a:t>
            </a:r>
            <a:r>
              <a:rPr lang="nl-NL" dirty="0" smtClean="0"/>
              <a:t>)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191979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71</Words>
  <Application>Microsoft Office PowerPoint</Application>
  <PresentationFormat>Diavoorstelling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Kantoorthema</vt:lpstr>
      <vt:lpstr>Devoxx 2017</vt:lpstr>
      <vt:lpstr>Inleiding</vt:lpstr>
      <vt:lpstr>Koos praatjes</vt:lpstr>
      <vt:lpstr>Ronald praatjes</vt:lpstr>
      <vt:lpstr>Top 5 met links</vt:lpstr>
      <vt:lpstr>Links</vt:lpstr>
    </vt:vector>
  </TitlesOfParts>
  <Company>Dienst Uitvoering Onderwijs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Devoxx 2017</dc:title>
  <dc:creator>Drost, Koos</dc:creator>
  <cp:lastModifiedBy>Drost, Koos</cp:lastModifiedBy>
  <cp:revision>2</cp:revision>
  <dcterms:created xsi:type="dcterms:W3CDTF">2017-11-23T15:04:21Z</dcterms:created>
  <dcterms:modified xsi:type="dcterms:W3CDTF">2017-11-23T15:23:54Z</dcterms:modified>
</cp:coreProperties>
</file>