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5" r:id="rId6"/>
    <p:sldId id="365" r:id="rId7"/>
    <p:sldId id="366" r:id="rId8"/>
    <p:sldId id="367" r:id="rId9"/>
    <p:sldId id="373" r:id="rId10"/>
    <p:sldId id="376" r:id="rId11"/>
    <p:sldId id="374" r:id="rId12"/>
    <p:sldId id="375" r:id="rId13"/>
    <p:sldId id="369" r:id="rId14"/>
    <p:sldId id="370" r:id="rId15"/>
    <p:sldId id="3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14" d="100"/>
          <a:sy n="114" d="100"/>
        </p:scale>
        <p:origin x="1344" y="10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11/25/2017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sbF2sD7JVqZ4RpHYkqSuCNhxumGP5e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oxx.be/2017/11/the-top-100-rated-devoxx-belgium-2017-tal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xx.be/2017/11/the-top-100-rated-devoxx-belgium-2017-talks/" TargetMode="External"/><Relationship Id="rId3" Type="http://schemas.openxmlformats.org/officeDocument/2006/relationships/hyperlink" Target="https://www.youtube.com/watch?v=0QI60O_AjSU" TargetMode="External"/><Relationship Id="rId7" Type="http://schemas.openxmlformats.org/officeDocument/2006/relationships/hyperlink" Target="https://www.youtube.com/watch?v=p5eEl-e_sF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aLq88OjfoQ" TargetMode="External"/><Relationship Id="rId5" Type="http://schemas.openxmlformats.org/officeDocument/2006/relationships/hyperlink" Target="https://www.youtube.com/watch?v=IwJ-SCfXoAU" TargetMode="External"/><Relationship Id="rId4" Type="http://schemas.openxmlformats.org/officeDocument/2006/relationships/hyperlink" Target="https://www.youtube.com/watch?v=K55tlhPjP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 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/>
              <a:t>Ronald Kooistra &amp; Koos Drost</a:t>
            </a:r>
          </a:p>
          <a:p>
            <a:r>
              <a:rPr lang="en-GB" dirty="0"/>
              <a:t>29-11-2017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36010" cy="4886325"/>
          </a:xfrm>
        </p:spPr>
        <p:txBody>
          <a:bodyPr/>
          <a:lstStyle/>
          <a:p>
            <a:r>
              <a:rPr lang="nl-NL" dirty="0"/>
              <a:t>Alle links nog even kort van Koos en Ronald</a:t>
            </a:r>
            <a:endParaRPr lang="nl-NL" dirty="0">
              <a:hlinkClick r:id="rId3"/>
            </a:endParaRPr>
          </a:p>
          <a:p>
            <a:endParaRPr lang="nl-NL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nl-NL" dirty="0" err="1">
                <a:hlinkClick r:id="rId3"/>
              </a:rPr>
              <a:t>Youtube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channel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Devoxx</a:t>
            </a:r>
            <a:r>
              <a:rPr lang="nl-NL" dirty="0">
                <a:hlinkClick r:id="rId3"/>
              </a:rPr>
              <a:t> 2017</a:t>
            </a:r>
            <a:r>
              <a:rPr lang="nl-NL" dirty="0"/>
              <a:t> </a:t>
            </a:r>
          </a:p>
          <a:p>
            <a:r>
              <a:rPr lang="nl-NL" dirty="0"/>
              <a:t>	bevat alle presentaties van 2017</a:t>
            </a:r>
          </a:p>
          <a:p>
            <a:pPr marL="342900" indent="-342900">
              <a:buFontTx/>
              <a:buChar char="-"/>
            </a:pPr>
            <a:r>
              <a:rPr lang="nl-NL" dirty="0">
                <a:hlinkClick r:id="rId4"/>
              </a:rPr>
              <a:t>Top-100 </a:t>
            </a:r>
            <a:r>
              <a:rPr lang="nl-NL" dirty="0" err="1">
                <a:hlinkClick r:id="rId4"/>
              </a:rPr>
              <a:t>Devoxx</a:t>
            </a:r>
            <a:r>
              <a:rPr lang="nl-NL" dirty="0">
                <a:hlinkClick r:id="rId4"/>
              </a:rPr>
              <a:t> 2017</a:t>
            </a:r>
            <a:endParaRPr lang="nl-NL" dirty="0"/>
          </a:p>
          <a:p>
            <a:pPr lvl="2" indent="0">
              <a:buNone/>
            </a:pPr>
            <a:r>
              <a:rPr lang="nl-NL" dirty="0"/>
              <a:t>	top-100 op basis van de rating van het publiek (inclusief links)</a:t>
            </a:r>
          </a:p>
        </p:txBody>
      </p:sp>
    </p:spTree>
    <p:extLst>
      <p:ext uri="{BB962C8B-B14F-4D97-AF65-F5344CB8AC3E}">
        <p14:creationId xmlns:p14="http://schemas.microsoft.com/office/powerpoint/2010/main" val="29975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9" y="1561515"/>
            <a:ext cx="5054991" cy="3791243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 bwMode="auto">
          <a:xfrm>
            <a:off x="407964" y="203982"/>
            <a:ext cx="815926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dirty="0">
                <a:cs typeface="Arial" pitchFamily="34" charset="0"/>
              </a:rPr>
              <a:t>Misschien even afsluiten met dat je zo snel mensen leert kennen. Samen in de kroeg staan met gelijkgestemden is gezellig en interessant . </a:t>
            </a:r>
          </a:p>
          <a:p>
            <a:r>
              <a:rPr lang="nl-NL" dirty="0">
                <a:cs typeface="Arial" pitchFamily="34" charset="0"/>
              </a:rPr>
              <a:t>Op de foto spontaan met 12 man in </a:t>
            </a:r>
            <a:r>
              <a:rPr lang="nl-NL" dirty="0" err="1">
                <a:cs typeface="Arial" pitchFamily="34" charset="0"/>
              </a:rPr>
              <a:t>pizzaria</a:t>
            </a:r>
            <a:r>
              <a:rPr lang="nl-NL" dirty="0">
                <a:cs typeface="Arial" pitchFamily="34" charset="0"/>
              </a:rPr>
              <a:t> van CGI, DUO, </a:t>
            </a:r>
            <a:r>
              <a:rPr lang="nl-NL" dirty="0" err="1">
                <a:cs typeface="Arial" pitchFamily="34" charset="0"/>
              </a:rPr>
              <a:t>Maven</a:t>
            </a:r>
            <a:r>
              <a:rPr lang="nl-NL" dirty="0">
                <a:cs typeface="Arial" pitchFamily="34" charset="0"/>
              </a:rPr>
              <a:t> + (waar waren die achtersten van?)</a:t>
            </a:r>
          </a:p>
        </p:txBody>
      </p:sp>
    </p:spTree>
    <p:extLst>
      <p:ext uri="{BB962C8B-B14F-4D97-AF65-F5344CB8AC3E}">
        <p14:creationId xmlns:p14="http://schemas.microsoft.com/office/powerpoint/2010/main" val="30149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conferentie</a:t>
            </a:r>
            <a:r>
              <a:rPr lang="en-US" dirty="0"/>
              <a:t> met 12.000+ </a:t>
            </a:r>
            <a:r>
              <a:rPr lang="en-US" dirty="0" err="1"/>
              <a:t>ontwikkelaars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Antwerpen</a:t>
            </a:r>
            <a:r>
              <a:rPr lang="en-US" dirty="0"/>
              <a:t>, </a:t>
            </a:r>
            <a:r>
              <a:rPr lang="en-US" dirty="0" err="1"/>
              <a:t>België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Grote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: 	</a:t>
            </a:r>
          </a:p>
          <a:p>
            <a:pPr lvl="2" indent="0">
              <a:buNone/>
            </a:pPr>
            <a:r>
              <a:rPr lang="en-US" dirty="0"/>
              <a:t>	- Brian </a:t>
            </a:r>
            <a:r>
              <a:rPr lang="en-US" dirty="0" err="1"/>
              <a:t>Götz</a:t>
            </a:r>
            <a:r>
              <a:rPr lang="en-US" dirty="0"/>
              <a:t> (Oracle)</a:t>
            </a:r>
          </a:p>
          <a:p>
            <a:pPr marL="0" lvl="2" indent="0">
              <a:buNone/>
            </a:pPr>
            <a:r>
              <a:rPr lang="en-US" dirty="0"/>
              <a:t>	- Mark Reinhold (Oracle)</a:t>
            </a:r>
          </a:p>
          <a:p>
            <a:r>
              <a:rPr lang="en-US" dirty="0"/>
              <a:t>	-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(Spring / Pivotal)</a:t>
            </a:r>
          </a:p>
          <a:p>
            <a:r>
              <a:rPr lang="en-US" dirty="0"/>
              <a:t>	- </a:t>
            </a:r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/>
              <a:t>Subramaniam</a:t>
            </a:r>
            <a:r>
              <a:rPr lang="en-US" dirty="0"/>
              <a:t> (writer / conference speaker)</a:t>
            </a:r>
          </a:p>
          <a:p>
            <a:r>
              <a:rPr lang="en-US" dirty="0"/>
              <a:t>	- Martijn Verburg (</a:t>
            </a:r>
            <a:r>
              <a:rPr lang="en-US" dirty="0" err="1"/>
              <a:t>jClarity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05" y="1766668"/>
            <a:ext cx="3559126" cy="237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Koos </a:t>
            </a:r>
            <a:r>
              <a:rPr lang="en-US" dirty="0" err="1"/>
              <a:t>praatjes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r>
              <a:rPr lang="en-US" dirty="0"/>
              <a:t>Agenda Title 01</a:t>
            </a:r>
          </a:p>
          <a:p>
            <a:r>
              <a:rPr lang="en-US" dirty="0"/>
              <a:t>Agenda Title 02</a:t>
            </a:r>
          </a:p>
          <a:p>
            <a:r>
              <a:rPr lang="en-US" dirty="0"/>
              <a:t>Agenda Title 03</a:t>
            </a:r>
          </a:p>
          <a:p>
            <a:r>
              <a:rPr lang="en-US" dirty="0">
                <a:solidFill>
                  <a:schemeClr val="tx2"/>
                </a:solidFill>
              </a:rPr>
              <a:t>Coffee Break</a:t>
            </a:r>
          </a:p>
          <a:p>
            <a:r>
              <a:rPr lang="en-US" dirty="0"/>
              <a:t>Agenda Title 04</a:t>
            </a:r>
          </a:p>
          <a:p>
            <a:r>
              <a:rPr lang="en-US" dirty="0"/>
              <a:t>Agenda Title 05</a:t>
            </a:r>
          </a:p>
          <a:p>
            <a:r>
              <a:rPr lang="en-US" dirty="0"/>
              <a:t>Agenda Title 06</a:t>
            </a:r>
          </a:p>
          <a:p>
            <a:r>
              <a:rPr lang="en-US" dirty="0"/>
              <a:t>Agenda Title 07</a:t>
            </a:r>
          </a:p>
          <a:p>
            <a:r>
              <a:rPr lang="en-US" dirty="0">
                <a:solidFill>
                  <a:schemeClr val="tx2"/>
                </a:solidFill>
              </a:rPr>
              <a:t>Lunch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Ronald </a:t>
            </a:r>
            <a:r>
              <a:rPr lang="en-US" dirty="0" err="1"/>
              <a:t>praatjes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r>
              <a:rPr lang="en-US" dirty="0"/>
              <a:t>Agenda Title 01</a:t>
            </a:r>
          </a:p>
          <a:p>
            <a:r>
              <a:rPr lang="en-US" dirty="0"/>
              <a:t>Agenda Title 02</a:t>
            </a:r>
          </a:p>
          <a:p>
            <a:r>
              <a:rPr lang="en-US" dirty="0"/>
              <a:t>Agenda Title 03</a:t>
            </a:r>
          </a:p>
          <a:p>
            <a:r>
              <a:rPr lang="en-US" dirty="0">
                <a:solidFill>
                  <a:schemeClr val="tx2"/>
                </a:solidFill>
              </a:rPr>
              <a:t>Coffee Break</a:t>
            </a:r>
          </a:p>
          <a:p>
            <a:r>
              <a:rPr lang="en-US" dirty="0"/>
              <a:t>Agenda Title 04</a:t>
            </a:r>
          </a:p>
          <a:p>
            <a:r>
              <a:rPr lang="en-US" dirty="0"/>
              <a:t>Agenda Title 05</a:t>
            </a:r>
          </a:p>
          <a:p>
            <a:r>
              <a:rPr lang="en-US" dirty="0"/>
              <a:t>Agenda Title 06</a:t>
            </a:r>
          </a:p>
          <a:p>
            <a:r>
              <a:rPr lang="en-US" dirty="0"/>
              <a:t>Agenda Title 07</a:t>
            </a:r>
          </a:p>
          <a:p>
            <a:r>
              <a:rPr lang="en-US" dirty="0">
                <a:solidFill>
                  <a:schemeClr val="tx2"/>
                </a:solidFill>
              </a:rPr>
              <a:t>Lunch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B095657-6CD7-4BF4-A7B7-C393713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73BF76-64CB-409F-8EA7-EF6EE3F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10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3176B1-4CAF-4FAD-A02F-5F3488A54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3" y="1266826"/>
            <a:ext cx="7922949" cy="347431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Maart 2018</a:t>
            </a:r>
          </a:p>
          <a:p>
            <a:endParaRPr lang="nl-NL" dirty="0"/>
          </a:p>
          <a:p>
            <a:r>
              <a:rPr lang="nl-NL" dirty="0"/>
              <a:t>Half jaarlijkse releases, September 2018 volgende</a:t>
            </a:r>
          </a:p>
          <a:p>
            <a:endParaRPr lang="nl-NL" dirty="0"/>
          </a:p>
          <a:p>
            <a:r>
              <a:rPr lang="nl-NL" dirty="0"/>
              <a:t>Elke 3 jaar LTS, waarvan september 2018 LTS</a:t>
            </a:r>
          </a:p>
          <a:p>
            <a:endParaRPr lang="nl-NL" dirty="0"/>
          </a:p>
          <a:p>
            <a:r>
              <a:rPr lang="nl-NL" dirty="0"/>
              <a:t>Versienummering</a:t>
            </a:r>
          </a:p>
          <a:p>
            <a:r>
              <a:rPr lang="nl-NL" dirty="0"/>
              <a:t>Geen 18.3 / 18.9 (</a:t>
            </a:r>
            <a:r>
              <a:rPr lang="nl-NL" dirty="0" err="1"/>
              <a:t>ubuntu</a:t>
            </a:r>
            <a:r>
              <a:rPr lang="nl-NL" dirty="0"/>
              <a:t>) maar 10, 11, etc.</a:t>
            </a:r>
          </a:p>
          <a:p>
            <a:endParaRPr lang="nl-NL" dirty="0"/>
          </a:p>
          <a:p>
            <a:r>
              <a:rPr lang="nl-NL" dirty="0"/>
              <a:t>Java 10 project amber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B1E264-E64D-4B3E-867A-00CFCF6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76" y="4333213"/>
            <a:ext cx="47053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9C2A6B4-F5A9-4A57-9753-E84F967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E6395A-1C74-49D4-B5B2-7281017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8: What's New in the Java EE 8 Release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A50AAB-F9B6-483D-833A-4CEF2364D0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Jax-rs</a:t>
            </a:r>
            <a:r>
              <a:rPr lang="nl-NL" dirty="0"/>
              <a:t> </a:t>
            </a:r>
            <a:r>
              <a:rPr lang="nl-NL" dirty="0" err="1"/>
              <a:t>client</a:t>
            </a:r>
            <a:r>
              <a:rPr lang="nl-NL" dirty="0"/>
              <a:t> </a:t>
            </a:r>
            <a:r>
              <a:rPr lang="nl-NL" dirty="0" err="1"/>
              <a:t>api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9BD76F-FD40-4B48-ABAC-4766791E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106489"/>
            <a:ext cx="4810125" cy="23812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DDD4534-999C-4812-A99A-2E94DDA4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1" y="3892550"/>
            <a:ext cx="4857750" cy="22955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C1B5BAB-D861-4C5A-8D48-79AA45A2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" y="2130424"/>
            <a:ext cx="3943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C5E20A8-0E69-47B7-85B8-166FC80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AA6795-3930-4248-9E62-E752118E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spring 5 &amp; project reactor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18D6BA-14D8-4030-A619-83979697F62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Async</a:t>
            </a:r>
            <a:r>
              <a:rPr lang="nl-NL" dirty="0"/>
              <a:t> streams</a:t>
            </a:r>
          </a:p>
          <a:p>
            <a:endParaRPr lang="nl-NL" dirty="0"/>
          </a:p>
          <a:p>
            <a:r>
              <a:rPr lang="nl-NL" dirty="0"/>
              <a:t>start.spring.io</a:t>
            </a:r>
          </a:p>
          <a:p>
            <a:endParaRPr lang="nl-NL" dirty="0"/>
          </a:p>
          <a:p>
            <a:r>
              <a:rPr lang="nl-NL" dirty="0"/>
              <a:t>Flux&lt;Object&gt;</a:t>
            </a:r>
          </a:p>
          <a:p>
            <a:r>
              <a:rPr lang="nl-NL" dirty="0"/>
              <a:t>Mono&lt;</a:t>
            </a:r>
            <a:r>
              <a:rPr lang="nl-NL" dirty="0" err="1"/>
              <a:t>Ojbect</a:t>
            </a:r>
            <a:r>
              <a:rPr lang="nl-NL" dirty="0"/>
              <a:t>&gt;</a:t>
            </a:r>
          </a:p>
          <a:p>
            <a:endParaRPr lang="nl-NL" dirty="0"/>
          </a:p>
          <a:p>
            <a:r>
              <a:rPr lang="nl-NL" dirty="0"/>
              <a:t>Geen spring </a:t>
            </a:r>
            <a:r>
              <a:rPr lang="nl-NL" dirty="0" err="1"/>
              <a:t>mvc</a:t>
            </a:r>
            <a:r>
              <a:rPr lang="nl-NL" dirty="0"/>
              <a:t> spring </a:t>
            </a:r>
            <a:r>
              <a:rPr lang="nl-NL" dirty="0" err="1"/>
              <a:t>webflux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B5DAB0E-A60F-4D33-B1F3-25F4B09F3E7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A9B8364-BEF8-4B4B-AD8F-09E5C9B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EA54E9-55E8-4788-BABF-4E5AEF4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React</a:t>
            </a:r>
            <a:r>
              <a:rPr lang="nl-NL" dirty="0"/>
              <a:t> </a:t>
            </a:r>
            <a:r>
              <a:rPr lang="nl-NL" dirty="0" err="1"/>
              <a:t>Smackdown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74DA45-BF34-4475-B626-B0F6D6330CF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Front end javascript </a:t>
            </a:r>
            <a:r>
              <a:rPr lang="nl-NL" dirty="0" err="1"/>
              <a:t>frameworks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google</a:t>
            </a:r>
          </a:p>
          <a:p>
            <a:r>
              <a:rPr lang="nl-NL" dirty="0" err="1"/>
              <a:t>React</a:t>
            </a:r>
            <a:r>
              <a:rPr lang="nl-NL" dirty="0"/>
              <a:t> facebook</a:t>
            </a:r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meer gebruikt in de zaal</a:t>
            </a:r>
          </a:p>
          <a:p>
            <a:r>
              <a:rPr lang="nl-NL" dirty="0" err="1"/>
              <a:t>React</a:t>
            </a:r>
            <a:r>
              <a:rPr lang="nl-NL" dirty="0"/>
              <a:t> compacter</a:t>
            </a:r>
          </a:p>
          <a:p>
            <a:endParaRPr lang="nl-NL" dirty="0"/>
          </a:p>
          <a:p>
            <a:r>
              <a:rPr lang="nl-NL" dirty="0"/>
              <a:t>Technical: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Philosophical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Usability</a:t>
            </a:r>
            <a:r>
              <a:rPr lang="nl-NL" dirty="0"/>
              <a:t>: </a:t>
            </a:r>
            <a:r>
              <a:rPr lang="nl-NL" dirty="0" err="1"/>
              <a:t>React</a:t>
            </a:r>
            <a:r>
              <a:rPr lang="nl-NL" dirty="0"/>
              <a:t> (</a:t>
            </a:r>
            <a:r>
              <a:rPr lang="nl-NL" dirty="0" err="1"/>
              <a:t>angular</a:t>
            </a:r>
            <a:r>
              <a:rPr lang="nl-NL" dirty="0"/>
              <a:t> minder flexibel)</a:t>
            </a:r>
          </a:p>
          <a:p>
            <a:r>
              <a:rPr lang="nl-NL" dirty="0" err="1"/>
              <a:t>Easyer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: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Ecosystem</a:t>
            </a:r>
            <a:r>
              <a:rPr lang="nl-NL" dirty="0"/>
              <a:t>: </a:t>
            </a:r>
            <a:r>
              <a:rPr lang="nl-NL" dirty="0" err="1"/>
              <a:t>Angular</a:t>
            </a:r>
            <a:r>
              <a:rPr lang="nl-NL" dirty="0"/>
              <a:t> (cijfers zeggen anders, </a:t>
            </a:r>
            <a:r>
              <a:rPr lang="nl-NL" dirty="0" err="1"/>
              <a:t>react</a:t>
            </a:r>
            <a:r>
              <a:rPr lang="nl-NL" dirty="0"/>
              <a:t> 3x zo veel)</a:t>
            </a:r>
          </a:p>
          <a:p>
            <a:endParaRPr lang="nl-NL" dirty="0"/>
          </a:p>
          <a:p>
            <a:r>
              <a:rPr lang="nl-NL" dirty="0" err="1"/>
              <a:t>Angular</a:t>
            </a:r>
            <a:r>
              <a:rPr lang="nl-NL" dirty="0"/>
              <a:t> wint (kwam door publiek)</a:t>
            </a:r>
          </a:p>
          <a:p>
            <a:endParaRPr lang="nl-NL" dirty="0"/>
          </a:p>
          <a:p>
            <a:r>
              <a:rPr lang="nl-NL" dirty="0"/>
              <a:t>Met </a:t>
            </a:r>
            <a:r>
              <a:rPr lang="nl-NL" dirty="0" err="1"/>
              <a:t>react</a:t>
            </a:r>
            <a:r>
              <a:rPr lang="nl-NL" dirty="0"/>
              <a:t> moet je ook veel randzaken doen. </a:t>
            </a:r>
            <a:r>
              <a:rPr lang="nl-NL" dirty="0" err="1"/>
              <a:t>Angular</a:t>
            </a:r>
            <a:r>
              <a:rPr lang="nl-NL" dirty="0"/>
              <a:t> is completer</a:t>
            </a:r>
          </a:p>
        </p:txBody>
      </p:sp>
      <p:pic>
        <p:nvPicPr>
          <p:cNvPr id="1028" name="Picture 4" descr="Afbeeldingsresultaat voor angular">
            <a:extLst>
              <a:ext uri="{FF2B5EF4-FFF2-40B4-BE49-F238E27FC236}">
                <a16:creationId xmlns:a16="http://schemas.microsoft.com/office/drawing/2014/main" id="{2267E85D-2DBD-4F67-8BF2-3920DB9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6461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">
            <a:extLst>
              <a:ext uri="{FF2B5EF4-FFF2-40B4-BE49-F238E27FC236}">
                <a16:creationId xmlns:a16="http://schemas.microsoft.com/office/drawing/2014/main" id="{07208215-F457-4CC4-B4E9-01F8A2B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382960"/>
            <a:ext cx="400359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Top-5 </a:t>
            </a:r>
            <a:r>
              <a:rPr lang="en-US" dirty="0" err="1"/>
              <a:t>presentaties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74321" y="1266825"/>
            <a:ext cx="8750104" cy="4886325"/>
          </a:xfrm>
        </p:spPr>
        <p:txBody>
          <a:bodyPr>
            <a:normAutofit/>
          </a:bodyPr>
          <a:lstStyle/>
          <a:p>
            <a:r>
              <a:rPr lang="nl-NL" u="sng" dirty="0">
                <a:hlinkClick r:id="rId3"/>
              </a:rPr>
              <a:t>1. “CERN, </a:t>
            </a:r>
            <a:r>
              <a:rPr lang="nl-NL" u="sng" dirty="0" err="1">
                <a:hlinkClick r:id="rId3"/>
              </a:rPr>
              <a:t>from</a:t>
            </a:r>
            <a:r>
              <a:rPr lang="nl-NL" u="sng" dirty="0">
                <a:hlinkClick r:id="rId3"/>
              </a:rPr>
              <a:t> </a:t>
            </a:r>
            <a:r>
              <a:rPr lang="nl-NL" u="sng" dirty="0" err="1">
                <a:hlinkClick r:id="rId3"/>
              </a:rPr>
              <a:t>an</a:t>
            </a:r>
            <a:r>
              <a:rPr lang="nl-NL" u="sng" dirty="0">
                <a:hlinkClick r:id="rId3"/>
              </a:rPr>
              <a:t> IT </a:t>
            </a:r>
            <a:r>
              <a:rPr lang="nl-NL" u="sng" dirty="0" err="1">
                <a:hlinkClick r:id="rId3"/>
              </a:rPr>
              <a:t>Perspective</a:t>
            </a:r>
            <a:r>
              <a:rPr lang="nl-NL" u="sng" dirty="0">
                <a:hlinkClick r:id="rId3"/>
              </a:rPr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Derek </a:t>
            </a:r>
            <a:r>
              <a:rPr lang="nl-NL" dirty="0" err="1"/>
              <a:t>Mathieson</a:t>
            </a:r>
            <a:r>
              <a:rPr lang="nl-NL" dirty="0"/>
              <a:t>; 4.74 with 282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2. “</a:t>
            </a:r>
            <a:r>
              <a:rPr lang="nl-NL" dirty="0">
                <a:hlinkClick r:id="rId4"/>
              </a:rPr>
              <a:t>(</a:t>
            </a:r>
            <a:r>
              <a:rPr lang="nl-NL" dirty="0" err="1">
                <a:hlinkClick r:id="rId4"/>
              </a:rPr>
              <a:t>Deep</a:t>
            </a:r>
            <a:r>
              <a:rPr lang="nl-NL" dirty="0">
                <a:hlinkClick r:id="rId4"/>
              </a:rPr>
              <a:t>) Learning </a:t>
            </a:r>
            <a:r>
              <a:rPr lang="nl-NL" dirty="0" err="1">
                <a:hlinkClick r:id="rId4"/>
              </a:rPr>
              <a:t>to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Fly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Krzysztof</a:t>
            </a:r>
            <a:r>
              <a:rPr lang="nl-NL" dirty="0"/>
              <a:t> </a:t>
            </a:r>
            <a:r>
              <a:rPr lang="nl-NL" dirty="0" err="1"/>
              <a:t>Kudrynski</a:t>
            </a:r>
            <a:r>
              <a:rPr lang="nl-NL" dirty="0"/>
              <a:t>, </a:t>
            </a:r>
            <a:r>
              <a:rPr lang="nl-NL" dirty="0" err="1"/>
              <a:t>Blazej</a:t>
            </a:r>
            <a:r>
              <a:rPr lang="nl-NL" dirty="0"/>
              <a:t> Kubiak; 4.74 with 114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3. “</a:t>
            </a:r>
            <a:r>
              <a:rPr lang="nl-NL" dirty="0">
                <a:hlinkClick r:id="rId5"/>
              </a:rPr>
              <a:t>Parallel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</a:t>
            </a:r>
            <a:r>
              <a:rPr lang="nl-NL" dirty="0" err="1">
                <a:hlinkClick r:id="rId5"/>
              </a:rPr>
              <a:t>Asynchronous</a:t>
            </a:r>
            <a:r>
              <a:rPr lang="nl-NL" dirty="0">
                <a:hlinkClick r:id="rId5"/>
              </a:rPr>
              <a:t> Programming with Streams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  </a:t>
            </a:r>
            <a:r>
              <a:rPr lang="nl-NL" dirty="0" err="1">
                <a:hlinkClick r:id="rId5"/>
              </a:rPr>
              <a:t>CompletableFuture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Venkat</a:t>
            </a:r>
            <a:r>
              <a:rPr lang="nl-NL" dirty="0"/>
              <a:t> </a:t>
            </a:r>
            <a:r>
              <a:rPr lang="nl-NL" dirty="0" err="1"/>
              <a:t>Subramaniam</a:t>
            </a:r>
            <a:r>
              <a:rPr lang="nl-NL" dirty="0"/>
              <a:t>; 4.73 with 215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4. “</a:t>
            </a:r>
            <a:r>
              <a:rPr lang="nl-NL" dirty="0">
                <a:hlinkClick r:id="rId6"/>
              </a:rPr>
              <a:t>Blue Team Security.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Security </a:t>
            </a:r>
            <a:r>
              <a:rPr lang="nl-NL" dirty="0" err="1">
                <a:hlinkClick r:id="rId6"/>
              </a:rPr>
              <a:t>work</a:t>
            </a:r>
            <a:r>
              <a:rPr lang="nl-NL" dirty="0">
                <a:hlinkClick r:id="rId6"/>
              </a:rPr>
              <a:t> for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Developers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Siren</a:t>
            </a:r>
            <a:r>
              <a:rPr lang="nl-NL" dirty="0"/>
              <a:t> </a:t>
            </a:r>
            <a:r>
              <a:rPr lang="nl-NL" dirty="0" err="1"/>
              <a:t>Hofvander</a:t>
            </a:r>
            <a:r>
              <a:rPr lang="nl-NL" dirty="0"/>
              <a:t>; 4.71 with 86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5. “</a:t>
            </a:r>
            <a:r>
              <a:rPr lang="nl-NL" dirty="0">
                <a:hlinkClick r:id="rId7"/>
              </a:rPr>
              <a:t>Next </a:t>
            </a:r>
            <a:r>
              <a:rPr lang="nl-NL" dirty="0" err="1">
                <a:hlinkClick r:id="rId7"/>
              </a:rPr>
              <a:t>Generation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Asynchronous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Patterns</a:t>
            </a:r>
            <a:r>
              <a:rPr lang="nl-NL" dirty="0">
                <a:hlinkClick r:id="rId7"/>
              </a:rPr>
              <a:t> in </a:t>
            </a:r>
            <a:r>
              <a:rPr lang="nl-NL" dirty="0" err="1">
                <a:hlinkClick r:id="rId7"/>
              </a:rPr>
              <a:t>JavaScript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Jonathan Mills; 4.69 with 29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1715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schemas.microsoft.com/office/2006/metadata/properties"/>
    <ds:schemaRef ds:uri="d95a5b16-1b8d-4c7c-9ebf-89c0983b6970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196</TotalTime>
  <Words>319</Words>
  <Application>Microsoft Office PowerPoint</Application>
  <PresentationFormat>Diavoorstelling (4:3)</PresentationFormat>
  <Paragraphs>115</Paragraphs>
  <Slides>11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Verdana</vt:lpstr>
      <vt:lpstr>CGI Beet</vt:lpstr>
      <vt:lpstr>Devoxx 2017 </vt:lpstr>
      <vt:lpstr>Devoxx 2017</vt:lpstr>
      <vt:lpstr>Koos praatjes</vt:lpstr>
      <vt:lpstr>Ronald praatjes</vt:lpstr>
      <vt:lpstr>Java 10</vt:lpstr>
      <vt:lpstr>Java EE 8: What's New in the Java EE 8 Release</vt:lpstr>
      <vt:lpstr>Going reactive with spring 5 &amp; project reactor</vt:lpstr>
      <vt:lpstr>Angular vs React Smackdown</vt:lpstr>
      <vt:lpstr>Top-5 presentaties </vt:lpstr>
      <vt:lpstr>Online content</vt:lpstr>
      <vt:lpstr>PowerPoint-presentatie</vt:lpstr>
    </vt:vector>
  </TitlesOfParts>
  <Company>CGI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Ronald Kooistra</cp:lastModifiedBy>
  <cp:revision>78</cp:revision>
  <dcterms:created xsi:type="dcterms:W3CDTF">2012-12-22T14:27:28Z</dcterms:created>
  <dcterms:modified xsi:type="dcterms:W3CDTF">2017-11-25T16:12:34Z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