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15" r:id="rId6"/>
    <p:sldId id="365" r:id="rId7"/>
    <p:sldId id="366" r:id="rId8"/>
    <p:sldId id="367" r:id="rId9"/>
    <p:sldId id="369" r:id="rId10"/>
    <p:sldId id="370" r:id="rId11"/>
    <p:sldId id="3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135" d="100"/>
          <a:sy n="135" d="100"/>
        </p:scale>
        <p:origin x="-900" y="-84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11/23/2017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0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oxx.be/2017/11/the-top-100-rated-devoxx-belgium-2017-talks/" TargetMode="External"/><Relationship Id="rId3" Type="http://schemas.openxmlformats.org/officeDocument/2006/relationships/hyperlink" Target="https://www.youtube.com/watch?v=0QI60O_AjSU" TargetMode="External"/><Relationship Id="rId7" Type="http://schemas.openxmlformats.org/officeDocument/2006/relationships/hyperlink" Target="https://www.youtube.com/watch?v=p5eEl-e_sF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yaLq88OjfoQ" TargetMode="External"/><Relationship Id="rId5" Type="http://schemas.openxmlformats.org/officeDocument/2006/relationships/hyperlink" Target="https://www.youtube.com/watch?v=IwJ-SCfXoAU" TargetMode="External"/><Relationship Id="rId4" Type="http://schemas.openxmlformats.org/officeDocument/2006/relationships/hyperlink" Target="https://www.youtube.com/watch?v=K55tlhPjPO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sbF2sD7JVqZ4RpHYkqSuCNhxumGP5e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oxx.be/2017/11/the-top-100-rated-devoxx-belgium-2017-talk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Devoxx</a:t>
            </a:r>
            <a:r>
              <a:rPr lang="en-US" dirty="0" smtClean="0"/>
              <a:t> 2017 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Ronald Kooistra &amp; Koos Drost</a:t>
            </a:r>
            <a:endParaRPr lang="en-GB" dirty="0" smtClean="0"/>
          </a:p>
          <a:p>
            <a:r>
              <a:rPr lang="en-GB" dirty="0" smtClean="0"/>
              <a:t>29-11-2017</a:t>
            </a:r>
            <a:endParaRPr lang="en-GB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Devoxx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Jaarlijks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conferentie</a:t>
            </a:r>
            <a:r>
              <a:rPr lang="en-US" dirty="0" smtClean="0"/>
              <a:t> met 12.000+ </a:t>
            </a:r>
            <a:r>
              <a:rPr lang="en-US" dirty="0" err="1" smtClean="0"/>
              <a:t>ontwikkelaars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Antwerpen</a:t>
            </a:r>
            <a:r>
              <a:rPr lang="en-US" dirty="0"/>
              <a:t>, </a:t>
            </a:r>
            <a:r>
              <a:rPr lang="en-US" dirty="0" err="1" smtClean="0"/>
              <a:t>België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Grote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zoals</a:t>
            </a:r>
            <a:r>
              <a:rPr lang="en-US" dirty="0" smtClean="0"/>
              <a:t>: </a:t>
            </a:r>
            <a:r>
              <a:rPr lang="en-US" dirty="0"/>
              <a:t>	</a:t>
            </a:r>
            <a:endParaRPr lang="en-US" dirty="0" smtClean="0"/>
          </a:p>
          <a:p>
            <a:pPr lvl="2" indent="0">
              <a:buNone/>
            </a:pPr>
            <a:r>
              <a:rPr lang="en-US" dirty="0"/>
              <a:t>	</a:t>
            </a:r>
            <a:r>
              <a:rPr lang="en-US" dirty="0" smtClean="0"/>
              <a:t>- Brian </a:t>
            </a:r>
            <a:r>
              <a:rPr lang="en-US" dirty="0" err="1" smtClean="0"/>
              <a:t>Götz</a:t>
            </a:r>
            <a:r>
              <a:rPr lang="en-US" dirty="0" smtClean="0"/>
              <a:t> (Oracle)</a:t>
            </a:r>
          </a:p>
          <a:p>
            <a:pPr marL="0" lvl="2" indent="0">
              <a:buNone/>
            </a:pPr>
            <a:r>
              <a:rPr lang="en-US" dirty="0" smtClean="0"/>
              <a:t>	- </a:t>
            </a:r>
            <a:r>
              <a:rPr lang="en-US" dirty="0"/>
              <a:t>Mark </a:t>
            </a:r>
            <a:r>
              <a:rPr lang="en-US" dirty="0" smtClean="0"/>
              <a:t>Reinhold </a:t>
            </a:r>
            <a:r>
              <a:rPr lang="en-US" dirty="0"/>
              <a:t>(Oracle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Juergen</a:t>
            </a:r>
            <a:r>
              <a:rPr lang="en-US" dirty="0" smtClean="0"/>
              <a:t> </a:t>
            </a:r>
            <a:r>
              <a:rPr lang="en-US" dirty="0" err="1" smtClean="0"/>
              <a:t>Hoeller</a:t>
            </a:r>
            <a:r>
              <a:rPr lang="en-US" dirty="0" smtClean="0"/>
              <a:t> (Spring / Pivotal)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r>
              <a:rPr lang="en-US" dirty="0" smtClean="0"/>
              <a:t> (writer / conference speaker)</a:t>
            </a:r>
          </a:p>
          <a:p>
            <a:r>
              <a:rPr lang="en-US" dirty="0"/>
              <a:t>	</a:t>
            </a:r>
            <a:r>
              <a:rPr lang="en-US" dirty="0" smtClean="0"/>
              <a:t>- Martijn Verburg (</a:t>
            </a:r>
            <a:r>
              <a:rPr lang="en-US" dirty="0" err="1" smtClean="0"/>
              <a:t>jClarity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05" y="1766668"/>
            <a:ext cx="3559126" cy="237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3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Koos </a:t>
            </a:r>
            <a:r>
              <a:rPr lang="en-US" dirty="0" err="1" smtClean="0"/>
              <a:t>praatjes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r>
              <a:rPr lang="en-US" dirty="0" smtClean="0"/>
              <a:t>Agenda Title 01</a:t>
            </a:r>
          </a:p>
          <a:p>
            <a:r>
              <a:rPr lang="en-US" dirty="0" smtClean="0"/>
              <a:t>Agenda Title 02</a:t>
            </a:r>
          </a:p>
          <a:p>
            <a:r>
              <a:rPr lang="en-US" dirty="0" smtClean="0"/>
              <a:t>Agenda Title 03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Coffee Break</a:t>
            </a:r>
          </a:p>
          <a:p>
            <a:r>
              <a:rPr lang="en-US" dirty="0" smtClean="0"/>
              <a:t>Agenda Title 04</a:t>
            </a:r>
          </a:p>
          <a:p>
            <a:r>
              <a:rPr lang="en-US" dirty="0" smtClean="0"/>
              <a:t>Agenda Title 05</a:t>
            </a:r>
          </a:p>
          <a:p>
            <a:r>
              <a:rPr lang="en-US" dirty="0" smtClean="0"/>
              <a:t>Agenda Title 06</a:t>
            </a:r>
          </a:p>
          <a:p>
            <a:r>
              <a:rPr lang="en-US" dirty="0" smtClean="0"/>
              <a:t>Agenda Title 07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Lunch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Ronald </a:t>
            </a:r>
            <a:r>
              <a:rPr lang="en-US" dirty="0" err="1" smtClean="0"/>
              <a:t>praatjes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r>
              <a:rPr lang="en-US" dirty="0" smtClean="0"/>
              <a:t>Agenda Title 01</a:t>
            </a:r>
          </a:p>
          <a:p>
            <a:r>
              <a:rPr lang="en-US" dirty="0" smtClean="0"/>
              <a:t>Agenda Title 02</a:t>
            </a:r>
          </a:p>
          <a:p>
            <a:r>
              <a:rPr lang="en-US" dirty="0" smtClean="0"/>
              <a:t>Agenda Title 03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Coffee Break</a:t>
            </a:r>
          </a:p>
          <a:p>
            <a:r>
              <a:rPr lang="en-US" dirty="0" smtClean="0"/>
              <a:t>Agenda Title 04</a:t>
            </a:r>
          </a:p>
          <a:p>
            <a:r>
              <a:rPr lang="en-US" dirty="0" smtClean="0"/>
              <a:t>Agenda Title 05</a:t>
            </a:r>
          </a:p>
          <a:p>
            <a:r>
              <a:rPr lang="en-US" dirty="0" smtClean="0"/>
              <a:t>Agenda Title 06</a:t>
            </a:r>
          </a:p>
          <a:p>
            <a:r>
              <a:rPr lang="en-US" dirty="0" smtClean="0"/>
              <a:t>Agenda Title 07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Lunch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Top-5 </a:t>
            </a:r>
            <a:r>
              <a:rPr lang="en-US" dirty="0" err="1" smtClean="0"/>
              <a:t>presentaties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74321" y="1266825"/>
            <a:ext cx="8750104" cy="4886325"/>
          </a:xfrm>
        </p:spPr>
        <p:txBody>
          <a:bodyPr>
            <a:normAutofit/>
          </a:bodyPr>
          <a:lstStyle/>
          <a:p>
            <a:r>
              <a:rPr lang="nl-NL" u="sng" dirty="0" smtClean="0">
                <a:hlinkClick r:id="rId3"/>
              </a:rPr>
              <a:t>1. “CERN</a:t>
            </a:r>
            <a:r>
              <a:rPr lang="nl-NL" u="sng" dirty="0">
                <a:hlinkClick r:id="rId3"/>
              </a:rPr>
              <a:t>, </a:t>
            </a:r>
            <a:r>
              <a:rPr lang="nl-NL" u="sng" dirty="0" err="1">
                <a:hlinkClick r:id="rId3"/>
              </a:rPr>
              <a:t>from</a:t>
            </a:r>
            <a:r>
              <a:rPr lang="nl-NL" u="sng" dirty="0">
                <a:hlinkClick r:id="rId3"/>
              </a:rPr>
              <a:t> </a:t>
            </a:r>
            <a:r>
              <a:rPr lang="nl-NL" u="sng" dirty="0" err="1">
                <a:hlinkClick r:id="rId3"/>
              </a:rPr>
              <a:t>an</a:t>
            </a:r>
            <a:r>
              <a:rPr lang="nl-NL" u="sng" dirty="0">
                <a:hlinkClick r:id="rId3"/>
              </a:rPr>
              <a:t> IT </a:t>
            </a:r>
            <a:r>
              <a:rPr lang="nl-NL" u="sng" dirty="0" err="1" smtClean="0">
                <a:hlinkClick r:id="rId3"/>
              </a:rPr>
              <a:t>Perspective</a:t>
            </a:r>
            <a:r>
              <a:rPr lang="nl-NL" u="sng" dirty="0" smtClean="0">
                <a:hlinkClick r:id="rId3"/>
              </a:rPr>
              <a:t>” </a:t>
            </a:r>
          </a:p>
          <a:p>
            <a:r>
              <a:rPr lang="nl-NL" dirty="0" smtClean="0"/>
              <a:t>	</a:t>
            </a:r>
            <a:r>
              <a:rPr lang="nl-NL" dirty="0" err="1" smtClean="0"/>
              <a:t>by</a:t>
            </a:r>
            <a:r>
              <a:rPr lang="nl-NL" dirty="0" smtClean="0"/>
              <a:t> Derek </a:t>
            </a:r>
            <a:r>
              <a:rPr lang="nl-NL" dirty="0" err="1" smtClean="0"/>
              <a:t>Mathieson</a:t>
            </a:r>
            <a:r>
              <a:rPr lang="nl-NL" dirty="0" smtClean="0"/>
              <a:t>; 4.74 with 282 </a:t>
            </a:r>
            <a:r>
              <a:rPr lang="nl-NL" dirty="0" err="1" smtClean="0"/>
              <a:t>votes</a:t>
            </a:r>
            <a:r>
              <a:rPr lang="nl-NL" dirty="0" smtClean="0"/>
              <a:t>.</a:t>
            </a:r>
          </a:p>
          <a:p>
            <a:r>
              <a:rPr lang="nl-NL" dirty="0" smtClean="0"/>
              <a:t>2. “</a:t>
            </a:r>
            <a:r>
              <a:rPr lang="nl-NL" dirty="0" smtClean="0">
                <a:hlinkClick r:id="rId4"/>
              </a:rPr>
              <a:t>(</a:t>
            </a:r>
            <a:r>
              <a:rPr lang="nl-NL" dirty="0" err="1">
                <a:hlinkClick r:id="rId4"/>
              </a:rPr>
              <a:t>Deep</a:t>
            </a:r>
            <a:r>
              <a:rPr lang="nl-NL" dirty="0">
                <a:hlinkClick r:id="rId4"/>
              </a:rPr>
              <a:t>) Learning </a:t>
            </a:r>
            <a:r>
              <a:rPr lang="nl-NL" dirty="0" err="1">
                <a:hlinkClick r:id="rId4"/>
              </a:rPr>
              <a:t>to</a:t>
            </a:r>
            <a:r>
              <a:rPr lang="nl-NL" dirty="0">
                <a:hlinkClick r:id="rId4"/>
              </a:rPr>
              <a:t> </a:t>
            </a:r>
            <a:r>
              <a:rPr lang="nl-NL" dirty="0" err="1">
                <a:hlinkClick r:id="rId4"/>
              </a:rPr>
              <a:t>Fly</a:t>
            </a:r>
            <a:r>
              <a:rPr lang="nl-NL" dirty="0"/>
              <a:t>” </a:t>
            </a:r>
            <a:endParaRPr lang="nl-NL" dirty="0" smtClean="0"/>
          </a:p>
          <a:p>
            <a:r>
              <a:rPr lang="nl-NL" dirty="0" smtClean="0"/>
              <a:t>	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/>
              <a:t>Krzysztof</a:t>
            </a:r>
            <a:r>
              <a:rPr lang="nl-NL" dirty="0"/>
              <a:t> </a:t>
            </a:r>
            <a:r>
              <a:rPr lang="nl-NL" dirty="0" err="1"/>
              <a:t>Kudrynski</a:t>
            </a:r>
            <a:r>
              <a:rPr lang="nl-NL" dirty="0"/>
              <a:t>, </a:t>
            </a:r>
            <a:r>
              <a:rPr lang="nl-NL" dirty="0" err="1"/>
              <a:t>Blazej</a:t>
            </a:r>
            <a:r>
              <a:rPr lang="nl-NL" dirty="0"/>
              <a:t> </a:t>
            </a:r>
            <a:r>
              <a:rPr lang="nl-NL" dirty="0" smtClean="0"/>
              <a:t>Kubiak; 4.74 </a:t>
            </a:r>
            <a:r>
              <a:rPr lang="nl-NL" dirty="0"/>
              <a:t>with 114 </a:t>
            </a:r>
            <a:r>
              <a:rPr lang="nl-NL" dirty="0" err="1" smtClean="0"/>
              <a:t>votes</a:t>
            </a:r>
            <a:r>
              <a:rPr lang="nl-NL" dirty="0" smtClean="0"/>
              <a:t>.</a:t>
            </a:r>
            <a:endParaRPr lang="nl-NL" dirty="0"/>
          </a:p>
          <a:p>
            <a:r>
              <a:rPr lang="nl-NL" dirty="0" smtClean="0"/>
              <a:t>3. “</a:t>
            </a:r>
            <a:r>
              <a:rPr lang="nl-NL" dirty="0" smtClean="0">
                <a:hlinkClick r:id="rId5"/>
              </a:rPr>
              <a:t>Parallel </a:t>
            </a:r>
            <a:r>
              <a:rPr lang="nl-NL" dirty="0" err="1">
                <a:hlinkClick r:id="rId5"/>
              </a:rPr>
              <a:t>and</a:t>
            </a:r>
            <a:r>
              <a:rPr lang="nl-NL" dirty="0">
                <a:hlinkClick r:id="rId5"/>
              </a:rPr>
              <a:t> </a:t>
            </a:r>
            <a:r>
              <a:rPr lang="nl-NL" dirty="0" err="1">
                <a:hlinkClick r:id="rId5"/>
              </a:rPr>
              <a:t>Asynchronous</a:t>
            </a:r>
            <a:r>
              <a:rPr lang="nl-NL" dirty="0">
                <a:hlinkClick r:id="rId5"/>
              </a:rPr>
              <a:t> Programming with </a:t>
            </a:r>
            <a:r>
              <a:rPr lang="nl-NL" dirty="0" smtClean="0">
                <a:hlinkClick r:id="rId5"/>
              </a:rPr>
              <a:t>Streams </a:t>
            </a:r>
            <a:r>
              <a:rPr lang="nl-NL" dirty="0" err="1" smtClean="0">
                <a:hlinkClick r:id="rId5"/>
              </a:rPr>
              <a:t>and</a:t>
            </a:r>
            <a:r>
              <a:rPr lang="nl-NL" dirty="0" smtClean="0">
                <a:hlinkClick r:id="rId5"/>
              </a:rPr>
              <a:t>   </a:t>
            </a:r>
            <a:r>
              <a:rPr lang="nl-NL" dirty="0" err="1" smtClean="0">
                <a:hlinkClick r:id="rId5"/>
              </a:rPr>
              <a:t>CompletableFuture</a:t>
            </a:r>
            <a:r>
              <a:rPr lang="nl-NL" dirty="0"/>
              <a:t>” </a:t>
            </a:r>
            <a:endParaRPr lang="nl-NL" dirty="0" smtClean="0"/>
          </a:p>
          <a:p>
            <a:r>
              <a:rPr lang="nl-NL" dirty="0"/>
              <a:t>	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/>
              <a:t>Venkat</a:t>
            </a:r>
            <a:r>
              <a:rPr lang="nl-NL" dirty="0"/>
              <a:t> </a:t>
            </a:r>
            <a:r>
              <a:rPr lang="nl-NL" dirty="0" err="1" smtClean="0"/>
              <a:t>Subramaniam</a:t>
            </a:r>
            <a:r>
              <a:rPr lang="nl-NL" dirty="0" smtClean="0"/>
              <a:t>; 4.73 </a:t>
            </a:r>
            <a:r>
              <a:rPr lang="nl-NL" dirty="0"/>
              <a:t>with 215 </a:t>
            </a:r>
            <a:r>
              <a:rPr lang="nl-NL" dirty="0" err="1" smtClean="0"/>
              <a:t>votes</a:t>
            </a:r>
            <a:r>
              <a:rPr lang="nl-NL" dirty="0" smtClean="0"/>
              <a:t>.</a:t>
            </a:r>
            <a:endParaRPr lang="nl-NL" dirty="0"/>
          </a:p>
          <a:p>
            <a:r>
              <a:rPr lang="nl-NL" dirty="0" smtClean="0"/>
              <a:t>4. “</a:t>
            </a:r>
            <a:r>
              <a:rPr lang="nl-NL" dirty="0" smtClean="0">
                <a:hlinkClick r:id="rId6"/>
              </a:rPr>
              <a:t>Blue </a:t>
            </a:r>
            <a:r>
              <a:rPr lang="nl-NL" dirty="0">
                <a:hlinkClick r:id="rId6"/>
              </a:rPr>
              <a:t>Team Security.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Security </a:t>
            </a:r>
            <a:r>
              <a:rPr lang="nl-NL" dirty="0" err="1">
                <a:hlinkClick r:id="rId6"/>
              </a:rPr>
              <a:t>work</a:t>
            </a:r>
            <a:r>
              <a:rPr lang="nl-NL" dirty="0">
                <a:hlinkClick r:id="rId6"/>
              </a:rPr>
              <a:t> for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Developers</a:t>
            </a:r>
            <a:r>
              <a:rPr lang="nl-NL" dirty="0"/>
              <a:t>” </a:t>
            </a:r>
            <a:endParaRPr lang="nl-NL" dirty="0" smtClean="0"/>
          </a:p>
          <a:p>
            <a:r>
              <a:rPr lang="nl-NL" dirty="0" smtClean="0"/>
              <a:t>	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/>
              <a:t>Siren</a:t>
            </a:r>
            <a:r>
              <a:rPr lang="nl-NL" dirty="0"/>
              <a:t> </a:t>
            </a:r>
            <a:r>
              <a:rPr lang="nl-NL" dirty="0" err="1" smtClean="0"/>
              <a:t>Hofvander</a:t>
            </a:r>
            <a:r>
              <a:rPr lang="nl-NL" dirty="0" smtClean="0"/>
              <a:t>; 4.71 </a:t>
            </a:r>
            <a:r>
              <a:rPr lang="nl-NL" dirty="0"/>
              <a:t>with 86 </a:t>
            </a:r>
            <a:r>
              <a:rPr lang="nl-NL" dirty="0" err="1" smtClean="0"/>
              <a:t>votes</a:t>
            </a:r>
            <a:r>
              <a:rPr lang="nl-NL" dirty="0" smtClean="0"/>
              <a:t>.</a:t>
            </a:r>
            <a:endParaRPr lang="nl-NL" dirty="0"/>
          </a:p>
          <a:p>
            <a:r>
              <a:rPr lang="nl-NL" dirty="0" smtClean="0"/>
              <a:t>5. “</a:t>
            </a:r>
            <a:r>
              <a:rPr lang="nl-NL" dirty="0" smtClean="0">
                <a:hlinkClick r:id="rId7"/>
              </a:rPr>
              <a:t>Next </a:t>
            </a:r>
            <a:r>
              <a:rPr lang="nl-NL" dirty="0" err="1">
                <a:hlinkClick r:id="rId7"/>
              </a:rPr>
              <a:t>Generation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Asynchronous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Patterns</a:t>
            </a:r>
            <a:r>
              <a:rPr lang="nl-NL" dirty="0">
                <a:hlinkClick r:id="rId7"/>
              </a:rPr>
              <a:t> in </a:t>
            </a:r>
            <a:r>
              <a:rPr lang="nl-NL" dirty="0" err="1">
                <a:hlinkClick r:id="rId7"/>
              </a:rPr>
              <a:t>JavaScript</a:t>
            </a:r>
            <a:r>
              <a:rPr lang="nl-NL" dirty="0"/>
              <a:t>” </a:t>
            </a:r>
            <a:endParaRPr lang="nl-NL" dirty="0" smtClean="0"/>
          </a:p>
          <a:p>
            <a:r>
              <a:rPr lang="nl-NL" dirty="0" smtClean="0"/>
              <a:t>	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/>
              <a:t>Jonathan </a:t>
            </a:r>
            <a:r>
              <a:rPr lang="nl-NL" dirty="0" smtClean="0"/>
              <a:t>Mills; 4.69 </a:t>
            </a:r>
            <a:r>
              <a:rPr lang="nl-NL" dirty="0"/>
              <a:t>with 29 </a:t>
            </a:r>
            <a:r>
              <a:rPr lang="nl-NL" dirty="0" err="1" smtClean="0"/>
              <a:t>votes</a:t>
            </a:r>
            <a:r>
              <a:rPr lang="nl-NL" dirty="0" smtClean="0"/>
              <a:t>.</a:t>
            </a:r>
            <a:endParaRPr lang="nl-NL" dirty="0"/>
          </a:p>
          <a:p>
            <a:endParaRPr lang="nl-NL" dirty="0" smtClean="0">
              <a:hlinkClick r:id="rId8"/>
            </a:endParaRPr>
          </a:p>
          <a:p>
            <a:endParaRPr lang="nl-NL" dirty="0" smtClean="0">
              <a:hlinkClick r:id="rId8"/>
            </a:endParaRPr>
          </a:p>
          <a:p>
            <a:endParaRPr lang="nl-NL" dirty="0">
              <a:hlinkClick r:id="rId8"/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336010" cy="4886325"/>
          </a:xfrm>
        </p:spPr>
        <p:txBody>
          <a:bodyPr/>
          <a:lstStyle/>
          <a:p>
            <a:r>
              <a:rPr lang="nl-NL" dirty="0" smtClean="0"/>
              <a:t>Alle links nog even kort van Koos en Ronald</a:t>
            </a:r>
            <a:endParaRPr lang="nl-NL" dirty="0">
              <a:hlinkClick r:id="rId3"/>
            </a:endParaRPr>
          </a:p>
          <a:p>
            <a:endParaRPr lang="nl-NL" dirty="0" smtClean="0">
              <a:hlinkClick r:id="rId3"/>
            </a:endParaRPr>
          </a:p>
          <a:p>
            <a:pPr marL="342900" indent="-342900">
              <a:buFontTx/>
              <a:buChar char="-"/>
            </a:pPr>
            <a:r>
              <a:rPr lang="nl-NL" dirty="0" err="1" smtClean="0">
                <a:hlinkClick r:id="rId3"/>
              </a:rPr>
              <a:t>Youtube</a:t>
            </a:r>
            <a:r>
              <a:rPr lang="nl-NL" dirty="0" smtClean="0">
                <a:hlinkClick r:id="rId3"/>
              </a:rPr>
              <a:t> </a:t>
            </a:r>
            <a:r>
              <a:rPr lang="nl-NL" dirty="0" err="1">
                <a:hlinkClick r:id="rId3"/>
              </a:rPr>
              <a:t>channel</a:t>
            </a:r>
            <a:r>
              <a:rPr lang="nl-NL" dirty="0">
                <a:hlinkClick r:id="rId3"/>
              </a:rPr>
              <a:t> </a:t>
            </a:r>
            <a:r>
              <a:rPr lang="nl-NL" dirty="0" err="1" smtClean="0">
                <a:hlinkClick r:id="rId3"/>
              </a:rPr>
              <a:t>Devoxx</a:t>
            </a:r>
            <a:r>
              <a:rPr lang="nl-NL" dirty="0" smtClean="0">
                <a:hlinkClick r:id="rId3"/>
              </a:rPr>
              <a:t> 2017</a:t>
            </a:r>
            <a:r>
              <a:rPr lang="nl-NL" dirty="0" smtClean="0"/>
              <a:t> </a:t>
            </a:r>
          </a:p>
          <a:p>
            <a:r>
              <a:rPr lang="nl-NL" dirty="0" smtClean="0"/>
              <a:t>	bevat alle presentaties van 2017</a:t>
            </a:r>
          </a:p>
          <a:p>
            <a:pPr marL="342900" indent="-342900">
              <a:buFontTx/>
              <a:buChar char="-"/>
            </a:pPr>
            <a:r>
              <a:rPr lang="nl-NL" dirty="0" smtClean="0">
                <a:hlinkClick r:id="rId4"/>
              </a:rPr>
              <a:t>Top-100 </a:t>
            </a:r>
            <a:r>
              <a:rPr lang="nl-NL" dirty="0" err="1" smtClean="0">
                <a:hlinkClick r:id="rId4"/>
              </a:rPr>
              <a:t>Devoxx</a:t>
            </a:r>
            <a:r>
              <a:rPr lang="nl-NL" dirty="0" smtClean="0">
                <a:hlinkClick r:id="rId4"/>
              </a:rPr>
              <a:t> 2017</a:t>
            </a:r>
            <a:endParaRPr lang="nl-NL" dirty="0" smtClean="0"/>
          </a:p>
          <a:p>
            <a:pPr lvl="2" indent="0">
              <a:buNone/>
            </a:pPr>
            <a:r>
              <a:rPr lang="nl-NL" dirty="0" smtClean="0"/>
              <a:t>	top-100 op basis van de rating van het publiek (inclusief links)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75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9" y="1561515"/>
            <a:ext cx="5054991" cy="3791243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 bwMode="auto">
          <a:xfrm>
            <a:off x="407964" y="203982"/>
            <a:ext cx="815926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nl-NL" dirty="0" smtClean="0">
                <a:cs typeface="Arial" pitchFamily="34" charset="0"/>
              </a:rPr>
              <a:t>Misschien even afsluiten met dat je zo </a:t>
            </a:r>
            <a:r>
              <a:rPr lang="nl-NL" dirty="0" smtClean="0">
                <a:cs typeface="Arial" pitchFamily="34" charset="0"/>
              </a:rPr>
              <a:t>snel mensen leert kennen. Samen in de kroeg staan met gelijkgestemden is gezellig en interessant . </a:t>
            </a:r>
          </a:p>
          <a:p>
            <a:r>
              <a:rPr lang="nl-NL" dirty="0" smtClean="0">
                <a:cs typeface="Arial" pitchFamily="34" charset="0"/>
              </a:rPr>
              <a:t>Op de foto spontaan met 12 man in </a:t>
            </a:r>
            <a:r>
              <a:rPr lang="nl-NL" dirty="0" err="1" smtClean="0">
                <a:cs typeface="Arial" pitchFamily="34" charset="0"/>
              </a:rPr>
              <a:t>pizzaria</a:t>
            </a:r>
            <a:r>
              <a:rPr lang="nl-NL" dirty="0" smtClean="0">
                <a:cs typeface="Arial" pitchFamily="34" charset="0"/>
              </a:rPr>
              <a:t> van CGI, DUO, </a:t>
            </a:r>
            <a:r>
              <a:rPr lang="nl-NL" dirty="0" err="1" smtClean="0">
                <a:cs typeface="Arial" pitchFamily="34" charset="0"/>
              </a:rPr>
              <a:t>Maven</a:t>
            </a:r>
            <a:r>
              <a:rPr lang="nl-NL" dirty="0" smtClean="0">
                <a:cs typeface="Arial" pitchFamily="34" charset="0"/>
              </a:rPr>
              <a:t> + (waar waren die achtersten van?)</a:t>
            </a:r>
            <a:endParaRPr lang="nl-NL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88699"/>
      </p:ext>
    </p:extLst>
  </p:cSld>
  <p:clrMapOvr>
    <a:masterClrMapping/>
  </p:clrMapOvr>
</p:sld>
</file>

<file path=ppt/theme/theme1.xml><?xml version="1.0" encoding="utf-8"?>
<a:theme xmlns:a="http://schemas.openxmlformats.org/drawingml/2006/main" name="CGI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CGI-beet-option_EN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2020-08-28T23:00:00+00:00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2015-08-28T23:00:00+00:00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  <b0f7c43cb32a4bb99696cc0157e407bc xmlns="d95a5b16-1b8d-4c7c-9ebf-89c0983b6970">
      <Terms xmlns="http://schemas.microsoft.com/office/infopath/2007/PartnerControls"/>
    </b0f7c43cb32a4bb99696cc0157e407bc>
    <CSMeta2010Field xmlns="http://schemas.microsoft.com/sharepoint/v3">a1a8a2be-0578-4c61-8abd-6dccca5e33fd;2017-08-30 20:15:33;AUTOCLASSIFIED;Business theme:2017-08-30 20:15:33|False||AUTOCLASSIFIED|2017-08-30 20:15:33|UNDEFINED|943f7bb2-08e4-43c9-b50e-b304fe6606a3;Organization:2017-08-30 20:15:33|False||AUTOCLASSIFIED|2017-08-30 20:15:33|UNDEFINED|c79d1264-3ffc-4d60-ab65-7aaa1718cc32;Sector:2017-08-30 20:15:33|False||AUTOCLASSIFIED|2017-08-30 20:15:33|UNDEFINED|c5aebc35-b3e8-40e5-912c-276ffe755dcf;Proposition:2017-08-30 20:15:33|False||AUTOCLASSIFIED|2017-08-30 20:15:33|UNDEFINED|14c66fbf-292e-4125-b0e3-90af25f11c04;Service line:2017-08-30 20:15:33|False||AUTOCLASSIFIED|2017-08-30 20:15:33|UNDEFINED|eafb632c-3f5c-40ba-9824-2be6bbd6bb17;Business Practice:2017-08-30 20:15:33|False||AUTOCLASSIFIED|2017-08-30 20:15:33|UNDEFINED|b0f7c43c-b32a-4bb9-9696-cc0157e407bc;False</CSMeta2010Field>
  </documentManagement>
</p:properti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65" ma:contentTypeDescription="" ma:contentTypeScope="" ma:versionID="85742d29343d3d707be115dda7510c9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2ea064cf91f95ad35f4cedd5f5692bc0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, SK - Slovak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35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3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schemas.microsoft.com/office/2006/metadata/properties"/>
    <ds:schemaRef ds:uri="d95a5b16-1b8d-4c7c-9ebf-89c0983b6970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D878581-91F4-4FF4-B9D6-BDFD7A6565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48E9891-B8FE-479E-891F-02429D80F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129</TotalTime>
  <Words>161</Words>
  <Application>Microsoft Office PowerPoint</Application>
  <PresentationFormat>Diavoorstelling (4:3)</PresentationFormat>
  <Paragraphs>71</Paragraphs>
  <Slides>7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CGI Beet</vt:lpstr>
      <vt:lpstr>Devoxx 2017 </vt:lpstr>
      <vt:lpstr>Devoxx 2017</vt:lpstr>
      <vt:lpstr>Koos praatjes</vt:lpstr>
      <vt:lpstr>Ronald praatjes</vt:lpstr>
      <vt:lpstr>Top-5 presentaties </vt:lpstr>
      <vt:lpstr>Online content</vt:lpstr>
      <vt:lpstr>PowerPoint-presentatie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Drost, Koos</cp:lastModifiedBy>
  <cp:revision>22</cp:revision>
  <dcterms:created xsi:type="dcterms:W3CDTF">2012-12-22T14:27:28Z</dcterms:created>
  <dcterms:modified xsi:type="dcterms:W3CDTF">2017-11-23T16:45:47Z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6600</vt:r8>
  </property>
  <property fmtid="{D5CDD505-2E9C-101B-9397-08002B2CF9AE}" pid="13" name="TaxKeyword">
    <vt:lpwstr/>
  </property>
  <property fmtid="{D5CDD505-2E9C-101B-9397-08002B2CF9AE}" pid="14" name="CSMeta2010Field">
    <vt:lpwstr>e8eb7b66-0312-4f0f-b8c0-34d454d45d27;2015-05-28 23:45:39;AUTOCLASSIFIED;Business theme:2015-05-28 23:45:39|False||AUTOCLASSIFIED|2015-05-28 23:45:39|UNDEFINED;Organization:2015-05-28 23:45:39|False||AUTOCLASSIFIED|2015-05-28 23:45:39|UNDEFINED;Sector:2015</vt:lpwstr>
  </property>
  <property fmtid="{D5CDD505-2E9C-101B-9397-08002B2CF9AE}" pid="15" name="Business Practice">
    <vt:lpwstr/>
  </property>
</Properties>
</file>