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15" r:id="rId6"/>
    <p:sldId id="346" r:id="rId7"/>
    <p:sldId id="282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135" d="100"/>
          <a:sy n="135" d="100"/>
        </p:scale>
        <p:origin x="-900" y="-8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9/5/2017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osdrost/workshop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-b.net/docs/user-guide.html#changing-property-name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JSR 367: Java API for JSON Binding (JSON-B)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Sjoerd Hemminga</a:t>
            </a:r>
          </a:p>
          <a:p>
            <a:r>
              <a:rPr lang="en-GB" dirty="0" smtClean="0"/>
              <a:t>Koos Drost</a:t>
            </a:r>
          </a:p>
          <a:p>
            <a:r>
              <a:rPr lang="en-GB" dirty="0" smtClean="0"/>
              <a:t>05-09-2017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3.2 </a:t>
            </a:r>
            <a:r>
              <a:rPr lang="nl-NL" sz="1200" b="1" dirty="0" err="1"/>
              <a:t>Serializers</a:t>
            </a:r>
            <a:r>
              <a:rPr lang="nl-NL" sz="1200" b="1" dirty="0"/>
              <a:t>/</a:t>
            </a:r>
            <a:r>
              <a:rPr lang="nl-NL" sz="1200" b="1" dirty="0" err="1"/>
              <a:t>Deserializers</a:t>
            </a:r>
            <a:endParaRPr lang="nl-NL" sz="1200" dirty="0"/>
          </a:p>
          <a:p>
            <a:r>
              <a:rPr lang="nl-NL" sz="1200" dirty="0" err="1"/>
              <a:t>Sometimes</a:t>
            </a:r>
            <a:r>
              <a:rPr lang="nl-NL" sz="1200" dirty="0"/>
              <a:t> default </a:t>
            </a:r>
            <a:r>
              <a:rPr lang="nl-NL" sz="1200" dirty="0" err="1"/>
              <a:t>mapping</a:t>
            </a:r>
            <a:r>
              <a:rPr lang="nl-NL" sz="1200" dirty="0"/>
              <a:t>, </a:t>
            </a:r>
            <a:r>
              <a:rPr lang="nl-NL" sz="1200" dirty="0" err="1"/>
              <a:t>annotations</a:t>
            </a:r>
            <a:r>
              <a:rPr lang="nl-NL" sz="1200" dirty="0"/>
              <a:t> or adapters </a:t>
            </a:r>
            <a:r>
              <a:rPr lang="nl-NL" sz="1200" dirty="0" err="1"/>
              <a:t>can't</a:t>
            </a:r>
            <a:r>
              <a:rPr lang="nl-NL" sz="1200" dirty="0"/>
              <a:t> help with JSON-Object </a:t>
            </a:r>
            <a:r>
              <a:rPr lang="nl-NL" sz="1200" dirty="0" err="1"/>
              <a:t>mapping</a:t>
            </a:r>
            <a:r>
              <a:rPr lang="nl-NL" sz="1200" dirty="0"/>
              <a:t> </a:t>
            </a:r>
            <a:r>
              <a:rPr lang="nl-NL" sz="1200" dirty="0" err="1"/>
              <a:t>needs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Let's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example</a:t>
            </a:r>
            <a:r>
              <a:rPr lang="nl-NL" sz="1200" dirty="0"/>
              <a:t> with different kinds of </a:t>
            </a:r>
            <a:r>
              <a:rPr lang="nl-NL" sz="1200" dirty="0" err="1"/>
              <a:t>shapes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for </a:t>
            </a:r>
            <a:r>
              <a:rPr lang="nl-NL" sz="1200" dirty="0" err="1"/>
              <a:t>the</a:t>
            </a:r>
            <a:r>
              <a:rPr lang="nl-NL" sz="1200" dirty="0"/>
              <a:t> different </a:t>
            </a:r>
            <a:r>
              <a:rPr lang="nl-NL" sz="1200" dirty="0" err="1"/>
              <a:t>shape</a:t>
            </a:r>
            <a:r>
              <a:rPr lang="nl-NL" sz="1200" dirty="0"/>
              <a:t> types (e.g. </a:t>
            </a:r>
            <a:r>
              <a:rPr lang="nl-NL" sz="1200" dirty="0" err="1"/>
              <a:t>CircleSerializer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JsonbSerializer</a:t>
            </a:r>
            <a:r>
              <a:rPr lang="nl-NL" sz="1200" dirty="0"/>
              <a:t>&lt;</a:t>
            </a:r>
            <a:r>
              <a:rPr lang="nl-NL" sz="1200" dirty="0" err="1"/>
              <a:t>Circle</a:t>
            </a:r>
            <a:r>
              <a:rPr lang="nl-NL" sz="1200" dirty="0"/>
              <a:t>&gt;).</a:t>
            </a:r>
          </a:p>
          <a:p>
            <a:r>
              <a:rPr lang="nl-NL" sz="1200" dirty="0"/>
              <a:t>Have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shapes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like:</a:t>
            </a:r>
          </a:p>
          <a:p>
            <a:r>
              <a:rPr lang="nl-NL" sz="1200" dirty="0"/>
              <a:t>{"square":{"side":2.0}}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rectangle</a:t>
            </a:r>
            <a:r>
              <a:rPr lang="nl-NL" sz="1200" dirty="0"/>
              <a:t>":{"height":3.0,"width":2.0}}</a:t>
            </a:r>
          </a:p>
          <a:p>
            <a:r>
              <a:rPr lang="nl-NL" sz="1200" dirty="0"/>
              <a:t>{"</a:t>
            </a:r>
            <a:r>
              <a:rPr lang="nl-NL" sz="1200" dirty="0" err="1"/>
              <a:t>circle</a:t>
            </a:r>
            <a:r>
              <a:rPr lang="nl-NL" sz="1200" dirty="0"/>
              <a:t>":{"radius":1.0}}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deserializer</a:t>
            </a:r>
            <a:r>
              <a:rPr lang="nl-NL" sz="1200" dirty="0"/>
              <a:t> for </a:t>
            </a:r>
            <a:r>
              <a:rPr lang="nl-NL" sz="1200" dirty="0" err="1"/>
              <a:t>shapes</a:t>
            </a:r>
            <a:r>
              <a:rPr lang="nl-NL" sz="1200" dirty="0"/>
              <a:t> (</a:t>
            </a:r>
            <a:r>
              <a:rPr lang="nl-NL" sz="1200" dirty="0" err="1"/>
              <a:t>ShapeDeserializer</a:t>
            </a:r>
            <a:r>
              <a:rPr lang="nl-NL" sz="1200" dirty="0"/>
              <a:t> </a:t>
            </a:r>
            <a:r>
              <a:rPr lang="nl-NL" sz="1200" dirty="0" err="1"/>
              <a:t>implements</a:t>
            </a:r>
            <a:r>
              <a:rPr lang="nl-NL" sz="1200" dirty="0"/>
              <a:t> </a:t>
            </a:r>
            <a:r>
              <a:rPr lang="nl-NL" sz="1200" dirty="0" err="1"/>
              <a:t>JsonbDeserializer</a:t>
            </a:r>
            <a:r>
              <a:rPr lang="nl-NL" sz="1200" dirty="0"/>
              <a:t>&lt;</a:t>
            </a:r>
            <a:r>
              <a:rPr lang="nl-NL" sz="1200" dirty="0" err="1"/>
              <a:t>Shape</a:t>
            </a:r>
            <a:r>
              <a:rPr lang="nl-NL" sz="1200" dirty="0"/>
              <a:t>&gt;).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shape</a:t>
            </a:r>
            <a:r>
              <a:rPr lang="nl-NL" sz="1200" dirty="0"/>
              <a:t> </a:t>
            </a:r>
            <a:r>
              <a:rPr lang="nl-NL" sz="1200" dirty="0" err="1"/>
              <a:t>instances</a:t>
            </a:r>
            <a:r>
              <a:rPr lang="nl-NL" sz="1200" dirty="0"/>
              <a:t> (register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Deserializing</a:t>
            </a:r>
            <a:r>
              <a:rPr lang="nl-NL" sz="1200" dirty="0"/>
              <a:t> a list of </a:t>
            </a:r>
            <a:r>
              <a:rPr lang="nl-NL" sz="1200" dirty="0" err="1"/>
              <a:t>shapes</a:t>
            </a:r>
            <a:r>
              <a:rPr lang="nl-NL" sz="1200" dirty="0"/>
              <a:t> is a </a:t>
            </a:r>
            <a:r>
              <a:rPr lang="nl-NL" sz="1200" dirty="0" err="1"/>
              <a:t>little</a:t>
            </a:r>
            <a:r>
              <a:rPr lang="nl-NL" sz="1200" dirty="0"/>
              <a:t> </a:t>
            </a:r>
            <a:r>
              <a:rPr lang="nl-NL" sz="1200" dirty="0" err="1"/>
              <a:t>trickier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figure</a:t>
            </a:r>
            <a:r>
              <a:rPr lang="nl-NL" sz="1200" dirty="0"/>
              <a:t> out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?</a:t>
            </a:r>
          </a:p>
          <a:p>
            <a:r>
              <a:rPr lang="nl-NL" sz="1200" dirty="0"/>
              <a:t>String </a:t>
            </a:r>
            <a:r>
              <a:rPr lang="nl-NL" sz="1200" dirty="0" err="1"/>
              <a:t>jsonShapes</a:t>
            </a:r>
            <a:r>
              <a:rPr lang="nl-NL" sz="1200" dirty="0"/>
              <a:t> = "[{\"square\":{\"side\":2.0}},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rectangle</a:t>
            </a:r>
            <a:r>
              <a:rPr lang="nl-NL" sz="1200" dirty="0"/>
              <a:t>\":{\"</a:t>
            </a:r>
            <a:r>
              <a:rPr lang="nl-NL" sz="1200" dirty="0" err="1"/>
              <a:t>height</a:t>
            </a:r>
            <a:r>
              <a:rPr lang="nl-NL" sz="1200" dirty="0"/>
              <a:t>\":3.0,\"</a:t>
            </a:r>
            <a:r>
              <a:rPr lang="nl-NL" sz="1200" dirty="0" err="1"/>
              <a:t>width</a:t>
            </a:r>
            <a:r>
              <a:rPr lang="nl-NL" sz="1200" dirty="0"/>
              <a:t>\":2.0}},</a:t>
            </a:r>
          </a:p>
          <a:p>
            <a:r>
              <a:rPr lang="nl-NL" sz="1200" dirty="0"/>
              <a:t>{\"</a:t>
            </a:r>
            <a:r>
              <a:rPr lang="nl-NL" sz="1200" dirty="0" err="1"/>
              <a:t>circle</a:t>
            </a:r>
            <a:r>
              <a:rPr lang="nl-NL" sz="1200" dirty="0"/>
              <a:t>\":{\"radius\":1.0}}]";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coming!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See you next 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“JSON-B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is a standard binding layer for converting Java objects to/from JSON messages. It defines a default mapping algorithm for converting existing Java classes to JSON, while enabling developers to customize the mapping process through the use of Java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annotations”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343044" cy="48863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Welcome</a:t>
            </a:r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Dinner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Set-up (</a:t>
            </a:r>
            <a:r>
              <a:rPr lang="en-US" sz="3200" dirty="0" err="1" smtClean="0">
                <a:solidFill>
                  <a:schemeClr val="tx2"/>
                </a:solidFill>
              </a:rPr>
              <a:t>wifi</a:t>
            </a:r>
            <a:r>
              <a:rPr lang="en-US" sz="3200" dirty="0" smtClean="0">
                <a:solidFill>
                  <a:schemeClr val="tx2"/>
                </a:solidFill>
              </a:rPr>
              <a:t>, JDK, IDE)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Video presentation </a:t>
            </a:r>
            <a:r>
              <a:rPr lang="en-US" sz="3200" dirty="0">
                <a:solidFill>
                  <a:schemeClr val="tx2"/>
                </a:solidFill>
              </a:rPr>
              <a:t>by Dmitry </a:t>
            </a:r>
            <a:r>
              <a:rPr lang="en-US" sz="3200" dirty="0" err="1" smtClean="0">
                <a:solidFill>
                  <a:schemeClr val="tx2"/>
                </a:solidFill>
              </a:rPr>
              <a:t>Kornilov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Hands-on labs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429065" y="253218"/>
            <a:ext cx="8215532" cy="6924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</a:t>
            </a:r>
            <a:r>
              <a:rPr lang="nl-NL" b="1"/>
              <a:t>1 </a:t>
            </a:r>
            <a:r>
              <a:rPr lang="nl-NL" b="1">
                <a:hlinkClick r:id="rId2"/>
              </a:rPr>
              <a:t>https</a:t>
            </a:r>
            <a:r>
              <a:rPr lang="nl-NL" b="1">
                <a:hlinkClick r:id="rId2"/>
              </a:rPr>
              <a:t>://</a:t>
            </a:r>
            <a:r>
              <a:rPr lang="nl-NL" b="1" smtClean="0">
                <a:hlinkClick r:id="rId2"/>
              </a:rPr>
              <a:t>github.com/koosdrost/workshop</a:t>
            </a:r>
            <a:r>
              <a:rPr lang="nl-NL" b="1" smtClean="0"/>
              <a:t> </a:t>
            </a:r>
            <a:endParaRPr lang="nl-NL" b="1" dirty="0" smtClean="0"/>
          </a:p>
          <a:p>
            <a:endParaRPr lang="nl-NL" sz="1200" dirty="0"/>
          </a:p>
          <a:p>
            <a:r>
              <a:rPr lang="nl-NL" sz="1200" b="1" dirty="0"/>
              <a:t>1.1 Set up a </a:t>
            </a:r>
            <a:r>
              <a:rPr lang="nl-NL" sz="1200" b="1" dirty="0" err="1"/>
              <a:t>working</a:t>
            </a:r>
            <a:r>
              <a:rPr lang="nl-NL" sz="1200" b="1" dirty="0"/>
              <a:t> environment</a:t>
            </a:r>
            <a:endParaRPr lang="nl-NL" sz="1200" dirty="0"/>
          </a:p>
          <a:p>
            <a:r>
              <a:rPr lang="nl-NL" sz="1200" dirty="0"/>
              <a:t>See README.md for </a:t>
            </a:r>
            <a:r>
              <a:rPr lang="nl-NL" sz="1200" dirty="0" err="1"/>
              <a:t>some</a:t>
            </a:r>
            <a:r>
              <a:rPr lang="nl-NL" sz="1200" dirty="0"/>
              <a:t> information on </a:t>
            </a:r>
            <a:r>
              <a:rPr lang="nl-NL" sz="1200" dirty="0" err="1"/>
              <a:t>where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find</a:t>
            </a:r>
            <a:r>
              <a:rPr lang="nl-NL" sz="1200" dirty="0"/>
              <a:t> JSON-B </a:t>
            </a:r>
            <a:r>
              <a:rPr lang="nl-NL" sz="1200" dirty="0" err="1"/>
              <a:t>related</a:t>
            </a:r>
            <a:r>
              <a:rPr lang="nl-NL" sz="1200" dirty="0"/>
              <a:t> </a:t>
            </a:r>
            <a:r>
              <a:rPr lang="nl-NL" sz="1200" dirty="0" err="1"/>
              <a:t>libraries</a:t>
            </a:r>
            <a:endParaRPr lang="nl-NL" sz="1200" dirty="0"/>
          </a:p>
          <a:p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execute</a:t>
            </a:r>
            <a:r>
              <a:rPr lang="nl-NL" sz="1200" dirty="0"/>
              <a:t> Java code </a:t>
            </a:r>
            <a:r>
              <a:rPr lang="nl-NL" sz="1200" dirty="0" err="1"/>
              <a:t>referencing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JSON-B </a:t>
            </a:r>
            <a:r>
              <a:rPr lang="nl-NL" sz="1200" dirty="0" err="1"/>
              <a:t>and</a:t>
            </a:r>
            <a:r>
              <a:rPr lang="nl-NL" sz="1200" dirty="0"/>
              <a:t> JSON-P</a:t>
            </a:r>
          </a:p>
          <a:p>
            <a:r>
              <a:rPr lang="nl-NL" sz="1200" dirty="0" err="1"/>
              <a:t>APIs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reference</a:t>
            </a:r>
            <a:r>
              <a:rPr lang="nl-NL" sz="1200" dirty="0"/>
              <a:t> </a:t>
            </a:r>
            <a:r>
              <a:rPr lang="nl-NL" sz="1200" dirty="0" err="1"/>
              <a:t>implementations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1.2 </a:t>
            </a:r>
            <a:r>
              <a:rPr lang="nl-NL" sz="1200" b="1" dirty="0" err="1"/>
              <a:t>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Jsonb</a:t>
            </a:r>
            <a:r>
              <a:rPr lang="nl-NL" sz="1200" dirty="0"/>
              <a:t> object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JsonbBuilder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object.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provided</a:t>
            </a:r>
            <a:r>
              <a:rPr lang="nl-NL" sz="1200" dirty="0"/>
              <a:t> code in </a:t>
            </a:r>
            <a:r>
              <a:rPr lang="nl-NL" sz="1200" dirty="0" err="1"/>
              <a:t>the</a:t>
            </a:r>
            <a:r>
              <a:rPr lang="nl-NL" sz="1200" dirty="0"/>
              <a:t> lab1 package.</a:t>
            </a:r>
          </a:p>
          <a:p>
            <a:r>
              <a:rPr lang="nl-NL" sz="1200" b="1" dirty="0"/>
              <a:t> </a:t>
            </a:r>
            <a:endParaRPr lang="nl-NL" sz="1200" dirty="0"/>
          </a:p>
          <a:p>
            <a:r>
              <a:rPr lang="nl-NL" sz="1200" b="1" dirty="0"/>
              <a:t>1.3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basic </a:t>
            </a:r>
            <a:r>
              <a:rPr lang="nl-NL" sz="1200" dirty="0" err="1"/>
              <a:t>objects</a:t>
            </a:r>
            <a:r>
              <a:rPr lang="nl-NL" sz="1200" dirty="0"/>
              <a:t> like strings, </a:t>
            </a:r>
            <a:r>
              <a:rPr lang="nl-NL" sz="1200" dirty="0" err="1"/>
              <a:t>numbers</a:t>
            </a:r>
            <a:r>
              <a:rPr lang="nl-NL" sz="1200" dirty="0"/>
              <a:t>, </a:t>
            </a:r>
            <a:r>
              <a:rPr lang="nl-NL" sz="1200" dirty="0" err="1"/>
              <a:t>booleans</a:t>
            </a:r>
            <a:r>
              <a:rPr lang="nl-NL" sz="1200" dirty="0"/>
              <a:t>, date/</a:t>
            </a:r>
            <a:r>
              <a:rPr lang="nl-NL" sz="1200" dirty="0" err="1"/>
              <a:t>times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endParaRPr lang="nl-NL" sz="1200" dirty="0"/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text</a:t>
            </a:r>
            <a:r>
              <a:rPr lang="nl-NL" sz="1200" dirty="0"/>
              <a:t> output.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1.4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Serialize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 Look at </a:t>
            </a:r>
            <a:r>
              <a:rPr lang="nl-NL" sz="1200" dirty="0" err="1"/>
              <a:t>the</a:t>
            </a:r>
            <a:r>
              <a:rPr lang="nl-NL" sz="1200" dirty="0"/>
              <a:t> Person class,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how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sample data</a:t>
            </a:r>
          </a:p>
          <a:p>
            <a:r>
              <a:rPr lang="nl-NL" sz="1200" dirty="0" err="1"/>
              <a:t>gets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Make </a:t>
            </a:r>
            <a:r>
              <a:rPr lang="nl-NL" sz="1200" dirty="0" err="1"/>
              <a:t>some</a:t>
            </a:r>
            <a:r>
              <a:rPr lang="nl-NL" sz="1200" dirty="0"/>
              <a:t> changes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code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effect </a:t>
            </a:r>
            <a:r>
              <a:rPr lang="nl-NL" sz="1200" dirty="0" err="1"/>
              <a:t>they</a:t>
            </a:r>
            <a:r>
              <a:rPr lang="nl-NL" sz="1200" dirty="0"/>
              <a:t> have on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endParaRPr lang="nl-NL" sz="1200" dirty="0"/>
          </a:p>
          <a:p>
            <a:r>
              <a:rPr lang="nl-NL" sz="1200" dirty="0" err="1"/>
              <a:t>text</a:t>
            </a:r>
            <a:r>
              <a:rPr lang="nl-NL" sz="1200" dirty="0"/>
              <a:t>. (</a:t>
            </a:r>
            <a:r>
              <a:rPr lang="nl-NL" sz="1200" dirty="0" err="1"/>
              <a:t>Add</a:t>
            </a:r>
            <a:r>
              <a:rPr lang="nl-NL" sz="1200" dirty="0"/>
              <a:t> fields, change access </a:t>
            </a:r>
            <a:r>
              <a:rPr lang="nl-NL" sz="1200" dirty="0" err="1"/>
              <a:t>modifiers</a:t>
            </a:r>
            <a:r>
              <a:rPr lang="nl-NL" sz="1200" dirty="0"/>
              <a:t>, </a:t>
            </a:r>
            <a:r>
              <a:rPr lang="nl-NL" sz="1200" dirty="0" err="1"/>
              <a:t>add</a:t>
            </a:r>
            <a:r>
              <a:rPr lang="nl-NL" sz="1200" dirty="0"/>
              <a:t> or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accessor</a:t>
            </a:r>
            <a:r>
              <a:rPr lang="nl-NL" sz="1200" dirty="0"/>
              <a:t> </a:t>
            </a:r>
            <a:r>
              <a:rPr lang="nl-NL" sz="1200" dirty="0" err="1"/>
              <a:t>methods</a:t>
            </a:r>
            <a:r>
              <a:rPr lang="nl-NL" sz="1200" dirty="0"/>
              <a:t>, ...)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1.5 </a:t>
            </a:r>
            <a:r>
              <a:rPr lang="nl-NL" sz="1200" b="1" dirty="0" err="1"/>
              <a:t>Questions</a:t>
            </a:r>
            <a:endParaRPr lang="nl-NL" sz="1200" dirty="0"/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are non-public? 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when</a:t>
            </a:r>
            <a:r>
              <a:rPr lang="nl-NL" sz="1200" dirty="0"/>
              <a:t> fields have a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? </a:t>
            </a:r>
          </a:p>
          <a:p>
            <a:r>
              <a:rPr lang="nl-NL" sz="1200" dirty="0"/>
              <a:t>In </a:t>
            </a:r>
            <a:r>
              <a:rPr lang="nl-NL" sz="1200" dirty="0" err="1"/>
              <a:t>what</a:t>
            </a:r>
            <a:r>
              <a:rPr lang="nl-NL" sz="1200" dirty="0"/>
              <a:t> order are </a:t>
            </a:r>
            <a:r>
              <a:rPr lang="nl-NL" sz="1200" dirty="0" err="1"/>
              <a:t>the</a:t>
            </a:r>
            <a:r>
              <a:rPr lang="nl-NL" sz="1200" dirty="0"/>
              <a:t> fields </a:t>
            </a:r>
            <a:r>
              <a:rPr lang="nl-NL" sz="1200" dirty="0" err="1"/>
              <a:t>serialized</a:t>
            </a:r>
            <a:r>
              <a:rPr lang="nl-NL" sz="1200" dirty="0"/>
              <a:t>? 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 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8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555674" y="189914"/>
            <a:ext cx="816629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r>
              <a:rPr lang="nl-NL" sz="1200" b="1" dirty="0"/>
              <a:t>1.6 Basic </a:t>
            </a:r>
            <a:r>
              <a:rPr lang="nl-NL" sz="1200" b="1" dirty="0" err="1"/>
              <a:t>serialization</a:t>
            </a:r>
            <a:r>
              <a:rPr lang="nl-NL" sz="1200" b="1" dirty="0"/>
              <a:t> </a:t>
            </a:r>
            <a:r>
              <a:rPr lang="nl-NL" sz="1200" b="1" dirty="0" err="1"/>
              <a:t>configuration</a:t>
            </a:r>
            <a:endParaRPr lang="nl-NL" sz="1200" dirty="0"/>
          </a:p>
          <a:p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way </a:t>
            </a:r>
            <a:r>
              <a:rPr lang="nl-NL" sz="1200" dirty="0" err="1"/>
              <a:t>Jsonb</a:t>
            </a:r>
            <a:r>
              <a:rPr lang="nl-NL" sz="1200" dirty="0"/>
              <a:t> handles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As </a:t>
            </a:r>
            <a:r>
              <a:rPr lang="nl-NL" sz="1200" dirty="0" err="1"/>
              <a:t>exercise</a:t>
            </a:r>
            <a:r>
              <a:rPr lang="nl-NL" sz="1200" dirty="0"/>
              <a:t>, </a:t>
            </a:r>
            <a:r>
              <a:rPr lang="nl-NL" sz="1200" dirty="0" err="1"/>
              <a:t>try</a:t>
            </a:r>
            <a:r>
              <a:rPr lang="nl-NL" sz="1200" dirty="0"/>
              <a:t> out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following</a:t>
            </a:r>
            <a:r>
              <a:rPr lang="nl-NL" sz="1200" dirty="0"/>
              <a:t> </a:t>
            </a:r>
            <a:r>
              <a:rPr lang="nl-NL" sz="1200" dirty="0" err="1"/>
              <a:t>configurations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lookup</a:t>
            </a:r>
            <a:r>
              <a:rPr lang="nl-NL" sz="1200" dirty="0"/>
              <a:t> </a:t>
            </a:r>
            <a:r>
              <a:rPr lang="nl-NL" sz="1200" dirty="0" err="1"/>
              <a:t>further</a:t>
            </a:r>
            <a:r>
              <a:rPr lang="nl-NL" sz="1200" dirty="0"/>
              <a:t> options in</a:t>
            </a:r>
          </a:p>
          <a:p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spec</a:t>
            </a:r>
            <a:r>
              <a:rPr lang="nl-NL" sz="1200" dirty="0"/>
              <a:t> </a:t>
            </a:r>
            <a:r>
              <a:rPr lang="nl-NL" sz="1200" dirty="0" err="1"/>
              <a:t>documentation</a:t>
            </a:r>
            <a:r>
              <a:rPr lang="nl-NL" sz="1200" dirty="0"/>
              <a:t> or </a:t>
            </a:r>
            <a:r>
              <a:rPr lang="nl-NL" sz="1200" dirty="0" err="1"/>
              <a:t>libraries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1.7 </a:t>
            </a:r>
            <a:r>
              <a:rPr lang="nl-NL" sz="1200" b="1" dirty="0" err="1"/>
              <a:t>Pretty</a:t>
            </a:r>
            <a:r>
              <a:rPr lang="nl-NL" sz="1200" b="1" dirty="0"/>
              <a:t>-print</a:t>
            </a:r>
            <a:endParaRPr lang="nl-NL" sz="1200" dirty="0"/>
          </a:p>
          <a:p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create</a:t>
            </a:r>
            <a:r>
              <a:rPr lang="nl-NL" sz="1200" dirty="0"/>
              <a:t> fancy output (e.g. for a demo),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formatting</a:t>
            </a:r>
            <a:r>
              <a:rPr lang="nl-NL" sz="1200" dirty="0"/>
              <a:t>.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!</a:t>
            </a:r>
          </a:p>
          <a:p>
            <a:r>
              <a:rPr lang="nl-NL" sz="1200" dirty="0" err="1"/>
              <a:t>config.withFormatting</a:t>
            </a:r>
            <a:r>
              <a:rPr lang="nl-NL" sz="1200" dirty="0"/>
              <a:t>(</a:t>
            </a:r>
            <a:r>
              <a:rPr lang="nl-NL" sz="1200" dirty="0" err="1"/>
              <a:t>true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1.8 Property </a:t>
            </a:r>
            <a:r>
              <a:rPr lang="nl-NL" sz="1200" b="1" dirty="0" err="1"/>
              <a:t>naming</a:t>
            </a:r>
            <a:r>
              <a:rPr lang="nl-NL" sz="1200" b="1" dirty="0"/>
              <a:t> </a:t>
            </a:r>
            <a:r>
              <a:rPr lang="nl-NL" sz="1200" b="1" dirty="0" err="1"/>
              <a:t>strategy</a:t>
            </a:r>
            <a:endParaRPr lang="nl-NL" sz="1200" dirty="0"/>
          </a:p>
          <a:p>
            <a:r>
              <a:rPr lang="nl-NL" sz="1200" dirty="0" err="1"/>
              <a:t>By</a:t>
            </a:r>
            <a:r>
              <a:rPr lang="nl-NL" sz="1200" dirty="0"/>
              <a:t> default JSON object </a:t>
            </a:r>
            <a:r>
              <a:rPr lang="nl-NL" sz="1200" dirty="0" err="1"/>
              <a:t>keys</a:t>
            </a:r>
            <a:r>
              <a:rPr lang="nl-NL" sz="1200" dirty="0"/>
              <a:t> are </a:t>
            </a:r>
            <a:r>
              <a:rPr lang="nl-NL" sz="1200" dirty="0" err="1"/>
              <a:t>identical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Java property </a:t>
            </a:r>
            <a:r>
              <a:rPr lang="nl-NL" sz="1200" dirty="0" err="1"/>
              <a:t>names</a:t>
            </a:r>
            <a:r>
              <a:rPr lang="nl-NL" sz="1200" dirty="0"/>
              <a:t>.</a:t>
            </a:r>
          </a:p>
          <a:p>
            <a:r>
              <a:rPr lang="nl-NL" sz="1200" dirty="0"/>
              <a:t>A different property </a:t>
            </a:r>
            <a:r>
              <a:rPr lang="nl-NL" sz="1200" dirty="0" err="1"/>
              <a:t>naming</a:t>
            </a:r>
            <a:r>
              <a:rPr lang="nl-NL" sz="1200" dirty="0"/>
              <a:t> </a:t>
            </a:r>
            <a:r>
              <a:rPr lang="nl-NL" sz="1200" dirty="0" err="1"/>
              <a:t>strategy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configured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line below.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config.withPropertyNamingStrategy</a:t>
            </a:r>
            <a:r>
              <a:rPr lang="nl-NL" sz="1200" dirty="0"/>
              <a:t>(</a:t>
            </a:r>
            <a:r>
              <a:rPr lang="nl-NL" sz="1200" dirty="0" err="1"/>
              <a:t>PropertyNamingStrategy.LOWER_CASE_WITH_UNDERSCORES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1.9 </a:t>
            </a:r>
            <a:r>
              <a:rPr lang="nl-NL" sz="1200" b="1" dirty="0" err="1"/>
              <a:t>Localized</a:t>
            </a:r>
            <a:r>
              <a:rPr lang="nl-NL" sz="1200" b="1" dirty="0"/>
              <a:t> date format</a:t>
            </a:r>
            <a:endParaRPr lang="nl-NL" sz="1200" dirty="0"/>
          </a:p>
          <a:p>
            <a:r>
              <a:rPr lang="nl-NL" sz="1200" dirty="0" err="1"/>
              <a:t>Formatting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done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DateFormat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config.withDateFormat</a:t>
            </a:r>
            <a:r>
              <a:rPr lang="nl-NL" sz="1200" dirty="0"/>
              <a:t>("EEEE </a:t>
            </a:r>
            <a:r>
              <a:rPr lang="nl-NL" sz="1200" dirty="0" err="1"/>
              <a:t>dd</a:t>
            </a:r>
            <a:r>
              <a:rPr lang="nl-NL" sz="1200" dirty="0"/>
              <a:t> MMMM </a:t>
            </a:r>
            <a:r>
              <a:rPr lang="nl-NL" sz="1200" dirty="0" err="1"/>
              <a:t>yyyy</a:t>
            </a:r>
            <a:r>
              <a:rPr lang="nl-NL" sz="1200" dirty="0"/>
              <a:t>", new </a:t>
            </a:r>
            <a:r>
              <a:rPr lang="nl-NL" sz="1200" dirty="0" err="1"/>
              <a:t>Locale</a:t>
            </a:r>
            <a:r>
              <a:rPr lang="nl-NL" sz="1200" dirty="0"/>
              <a:t>("nl", "NL"));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590843" y="239151"/>
            <a:ext cx="7631723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endParaRPr lang="nl-NL" sz="1200" dirty="0"/>
          </a:p>
          <a:p>
            <a:endParaRPr lang="nl-NL" sz="1200" dirty="0"/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</a:t>
            </a:r>
            <a:r>
              <a:rPr lang="nl-NL" sz="1200" dirty="0" smtClean="0"/>
              <a:t>?</a:t>
            </a:r>
            <a:endParaRPr lang="nl-NL" sz="1200" b="1" dirty="0" smtClean="0"/>
          </a:p>
          <a:p>
            <a:endParaRPr lang="nl-NL" sz="1200" b="1" dirty="0"/>
          </a:p>
          <a:p>
            <a:r>
              <a:rPr lang="nl-NL" sz="1200" b="1" dirty="0" smtClean="0"/>
              <a:t>1.10 </a:t>
            </a:r>
            <a:r>
              <a:rPr lang="nl-NL" sz="1200" b="1" dirty="0" err="1"/>
              <a:t>Deserializing</a:t>
            </a:r>
            <a:r>
              <a:rPr lang="nl-NL" sz="1200" b="1" dirty="0"/>
              <a:t> </a:t>
            </a:r>
            <a:r>
              <a:rPr lang="nl-NL" sz="1200" b="1" dirty="0" err="1"/>
              <a:t>objects</a:t>
            </a:r>
            <a:endParaRPr lang="nl-NL" sz="1200" dirty="0"/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</a:t>
            </a:r>
            <a:r>
              <a:rPr lang="nl-NL" sz="1200" dirty="0" err="1"/>
              <a:t>firstName</a:t>
            </a:r>
            <a:r>
              <a:rPr lang="nl-NL" sz="1200" dirty="0"/>
              <a:t>\":\"Charles\",\"</a:t>
            </a:r>
            <a:r>
              <a:rPr lang="nl-NL" sz="1200" dirty="0" err="1"/>
              <a:t>lastName</a:t>
            </a:r>
            <a:r>
              <a:rPr lang="nl-NL" sz="1200" dirty="0"/>
              <a:t>\":\"</a:t>
            </a:r>
            <a:r>
              <a:rPr lang="nl-NL" sz="1200" dirty="0" err="1"/>
              <a:t>Babbage</a:t>
            </a:r>
            <a:r>
              <a:rPr lang="nl-NL" sz="1200" dirty="0"/>
              <a:t>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Take a look at </a:t>
            </a:r>
            <a:r>
              <a:rPr lang="nl-NL" sz="1200" dirty="0" err="1"/>
              <a:t>the</a:t>
            </a:r>
            <a:r>
              <a:rPr lang="nl-NL" sz="1200" dirty="0"/>
              <a:t> "</a:t>
            </a:r>
            <a:r>
              <a:rPr lang="nl-NL" sz="1200" dirty="0" err="1"/>
              <a:t>fromJson</a:t>
            </a:r>
            <a:r>
              <a:rPr lang="nl-NL" sz="1200" dirty="0"/>
              <a:t>" line </a:t>
            </a:r>
            <a:r>
              <a:rPr lang="nl-NL" sz="1200" dirty="0" err="1"/>
              <a:t>above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Note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 important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field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set for </a:t>
            </a:r>
            <a:r>
              <a:rPr lang="nl-NL" sz="1200" dirty="0" err="1"/>
              <a:t>deserialization</a:t>
            </a:r>
            <a:r>
              <a:rPr lang="nl-NL" sz="1200" dirty="0"/>
              <a:t>. Public </a:t>
            </a:r>
            <a:r>
              <a:rPr lang="nl-NL" sz="1200" dirty="0" err="1"/>
              <a:t>getter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private or no setter </a:t>
            </a:r>
            <a:r>
              <a:rPr lang="nl-NL" sz="1200" dirty="0" err="1"/>
              <a:t>may</a:t>
            </a:r>
            <a:r>
              <a:rPr lang="nl-NL" sz="1200" dirty="0"/>
              <a:t> lead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unintended</a:t>
            </a:r>
            <a:r>
              <a:rPr lang="nl-NL" sz="1200" dirty="0"/>
              <a:t> </a:t>
            </a:r>
            <a:r>
              <a:rPr lang="nl-NL" sz="1200" dirty="0" err="1"/>
              <a:t>results</a:t>
            </a:r>
            <a:r>
              <a:rPr lang="nl-NL" sz="1200" dirty="0"/>
              <a:t>, for </a:t>
            </a:r>
            <a:r>
              <a:rPr lang="nl-NL" sz="1200" dirty="0" err="1"/>
              <a:t>instance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this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setting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firstName</a:t>
            </a:r>
            <a:r>
              <a:rPr lang="nl-NL" sz="1200" dirty="0"/>
              <a:t> field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private.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1.11 </a:t>
            </a:r>
            <a:r>
              <a:rPr lang="nl-NL" sz="1200" b="1" dirty="0" err="1"/>
              <a:t>Exercise</a:t>
            </a:r>
            <a:endParaRPr lang="nl-NL" sz="1200" dirty="0"/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more JSON strings.</a:t>
            </a:r>
          </a:p>
          <a:p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contains</a:t>
            </a:r>
            <a:r>
              <a:rPr lang="nl-NL" sz="1200" dirty="0"/>
              <a:t> </a:t>
            </a:r>
            <a:r>
              <a:rPr lang="nl-NL" sz="1200" dirty="0" err="1"/>
              <a:t>key</a:t>
            </a:r>
            <a:r>
              <a:rPr lang="nl-NL" sz="1200" dirty="0"/>
              <a:t> </a:t>
            </a:r>
            <a:r>
              <a:rPr lang="nl-NL" sz="1200" dirty="0" err="1"/>
              <a:t>names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are </a:t>
            </a:r>
            <a:r>
              <a:rPr lang="nl-NL" sz="1200" dirty="0" err="1"/>
              <a:t>not</a:t>
            </a:r>
            <a:r>
              <a:rPr lang="nl-NL" sz="1200" dirty="0"/>
              <a:t> present as</a:t>
            </a:r>
          </a:p>
          <a:p>
            <a:r>
              <a:rPr lang="nl-NL" sz="1200" dirty="0"/>
              <a:t>property in </a:t>
            </a:r>
            <a:r>
              <a:rPr lang="nl-NL" sz="1200" dirty="0" err="1"/>
              <a:t>the</a:t>
            </a:r>
            <a:r>
              <a:rPr lang="nl-NL" sz="1200" dirty="0"/>
              <a:t> Java target class?</a:t>
            </a:r>
            <a:endParaRPr lang="nl-NL" sz="1200" dirty="0">
              <a:cs typeface="Arial" pitchFamily="34" charset="0"/>
            </a:endParaRPr>
          </a:p>
          <a:p>
            <a:endParaRPr lang="nl-NL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</a:t>
            </a:r>
            <a:r>
              <a:rPr lang="nl-NL" b="1" dirty="0" smtClean="0"/>
              <a:t>2</a:t>
            </a:r>
          </a:p>
          <a:p>
            <a:endParaRPr lang="nl-NL" sz="1200" dirty="0"/>
          </a:p>
          <a:p>
            <a:r>
              <a:rPr lang="nl-NL" sz="1200" dirty="0"/>
              <a:t>In Lab 1 we </a:t>
            </a:r>
            <a:r>
              <a:rPr lang="nl-NL" sz="1200" dirty="0" err="1"/>
              <a:t>saw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starting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configure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output of JSON-B format,</a:t>
            </a:r>
          </a:p>
          <a:p>
            <a:r>
              <a:rPr lang="nl-NL" sz="1200" dirty="0"/>
              <a:t>but we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customize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behaviour</a:t>
            </a:r>
            <a:r>
              <a:rPr lang="nl-NL" sz="1200" dirty="0"/>
              <a:t> even more </a:t>
            </a:r>
            <a:r>
              <a:rPr lang="nl-NL" sz="1200" dirty="0" err="1"/>
              <a:t>adjusting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objects</a:t>
            </a:r>
            <a:r>
              <a:rPr lang="nl-NL" sz="1200" dirty="0"/>
              <a:t> </a:t>
            </a:r>
            <a:r>
              <a:rPr lang="nl-NL" sz="1200" dirty="0" err="1"/>
              <a:t>being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, </a:t>
            </a:r>
            <a:r>
              <a:rPr lang="nl-NL" sz="1200" dirty="0" err="1"/>
              <a:t>using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out in Lab 2,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only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JSON-B </a:t>
            </a:r>
            <a:r>
              <a:rPr lang="nl-NL" sz="1200" dirty="0" err="1"/>
              <a:t>annotations</a:t>
            </a:r>
            <a:r>
              <a:rPr lang="nl-NL" sz="1200" dirty="0"/>
              <a:t>! </a:t>
            </a:r>
          </a:p>
          <a:p>
            <a:r>
              <a:rPr lang="nl-NL" sz="1200" dirty="0" err="1"/>
              <a:t>Modify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answer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questions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This</a:t>
            </a:r>
            <a:r>
              <a:rPr lang="nl-NL" sz="1200" dirty="0"/>
              <a:t> link </a:t>
            </a:r>
            <a:r>
              <a:rPr lang="nl-NL" sz="1200" dirty="0" err="1"/>
              <a:t>may</a:t>
            </a:r>
            <a:r>
              <a:rPr lang="nl-NL" sz="1200" dirty="0"/>
              <a:t> </a:t>
            </a:r>
            <a:r>
              <a:rPr lang="nl-NL" sz="1200" dirty="0" err="1"/>
              <a:t>come</a:t>
            </a:r>
            <a:r>
              <a:rPr lang="nl-NL" sz="1200" dirty="0"/>
              <a:t> in </a:t>
            </a:r>
            <a:r>
              <a:rPr lang="nl-NL" sz="1200" dirty="0" err="1"/>
              <a:t>handy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grasp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idea</a:t>
            </a:r>
            <a:r>
              <a:rPr lang="nl-NL" sz="1200" dirty="0"/>
              <a:t>: </a:t>
            </a:r>
          </a:p>
          <a:p>
            <a:r>
              <a:rPr lang="nl-NL" sz="1200" u="sng" dirty="0">
                <a:hlinkClick r:id="rId2"/>
              </a:rPr>
              <a:t>https://json-b.net/docs/user-guide.html#changing-property-names</a:t>
            </a:r>
            <a:r>
              <a:rPr lang="nl-NL" sz="1200" dirty="0"/>
              <a:t>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2.1 </a:t>
            </a:r>
            <a:r>
              <a:rPr lang="nl-NL" sz="1200" b="1" dirty="0" err="1"/>
              <a:t>Properties</a:t>
            </a:r>
            <a:r>
              <a:rPr lang="nl-NL" sz="1200" b="1" dirty="0"/>
              <a:t> </a:t>
            </a:r>
            <a:endParaRPr lang="nl-NL" sz="1200" dirty="0"/>
          </a:p>
          <a:p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consumers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representation</a:t>
            </a:r>
            <a:r>
              <a:rPr lang="nl-NL" sz="1200" dirty="0"/>
              <a:t> of Person </a:t>
            </a:r>
            <a:r>
              <a:rPr lang="nl-NL" sz="1200" dirty="0" err="1"/>
              <a:t>would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their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(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than</a:t>
            </a:r>
            <a:r>
              <a:rPr lang="nl-NL" sz="1200" dirty="0"/>
              <a:t> English).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Try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</a:t>
            </a:r>
            <a:r>
              <a:rPr lang="nl-NL" sz="1200" dirty="0"/>
              <a:t> </a:t>
            </a:r>
            <a:r>
              <a:rPr lang="nl-NL" sz="1200" dirty="0" err="1"/>
              <a:t>annotations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from</a:t>
            </a:r>
            <a:r>
              <a:rPr lang="nl-NL" sz="1200" dirty="0"/>
              <a:t> Lab1 </a:t>
            </a:r>
            <a:r>
              <a:rPr lang="nl-NL" sz="1200" dirty="0" err="1"/>
              <a:t>to</a:t>
            </a:r>
            <a:r>
              <a:rPr lang="nl-NL" sz="1200" dirty="0"/>
              <a:t> make </a:t>
            </a:r>
            <a:r>
              <a:rPr lang="nl-NL" sz="1200" dirty="0" err="1"/>
              <a:t>the</a:t>
            </a:r>
            <a:endParaRPr lang="nl-NL" sz="1200" dirty="0"/>
          </a:p>
          <a:p>
            <a:r>
              <a:rPr lang="nl-NL" sz="1200" dirty="0"/>
              <a:t>JSON change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of </a:t>
            </a:r>
            <a:r>
              <a:rPr lang="nl-NL" sz="1200" dirty="0" err="1"/>
              <a:t>the</a:t>
            </a:r>
            <a:r>
              <a:rPr lang="nl-NL" sz="1200" dirty="0"/>
              <a:t> fields. 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2.2 Dates</a:t>
            </a:r>
            <a:endParaRPr lang="nl-NL" sz="1200" dirty="0"/>
          </a:p>
          <a:p>
            <a:r>
              <a:rPr lang="nl-NL" sz="1200" dirty="0" err="1"/>
              <a:t>If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language</a:t>
            </a:r>
            <a:r>
              <a:rPr lang="nl-NL" sz="1200" dirty="0"/>
              <a:t> </a:t>
            </a:r>
            <a:r>
              <a:rPr lang="nl-NL" sz="1200" dirty="0" err="1"/>
              <a:t>uses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date </a:t>
            </a:r>
            <a:r>
              <a:rPr lang="nl-NL" sz="1200" dirty="0" err="1"/>
              <a:t>formatting</a:t>
            </a:r>
            <a:r>
              <a:rPr lang="nl-NL" sz="1200" dirty="0"/>
              <a:t>,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endParaRPr lang="nl-NL" sz="1200" dirty="0"/>
          </a:p>
          <a:p>
            <a:r>
              <a:rPr lang="nl-NL" sz="1200" dirty="0"/>
              <a:t>is </a:t>
            </a:r>
            <a:r>
              <a:rPr lang="nl-NL" sz="1200" dirty="0" err="1"/>
              <a:t>formatted</a:t>
            </a:r>
            <a:r>
              <a:rPr lang="nl-NL" sz="1200" dirty="0"/>
              <a:t> </a:t>
            </a:r>
            <a:r>
              <a:rPr lang="nl-NL" sz="1200" dirty="0" err="1"/>
              <a:t>appropriately</a:t>
            </a:r>
            <a:r>
              <a:rPr lang="nl-NL" sz="1200" dirty="0"/>
              <a:t> </a:t>
            </a:r>
            <a:r>
              <a:rPr lang="nl-NL" sz="1200" dirty="0" err="1"/>
              <a:t>according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nationale?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2.3 </a:t>
            </a:r>
            <a:r>
              <a:rPr lang="nl-NL" sz="1200" b="1" dirty="0" err="1"/>
              <a:t>Null</a:t>
            </a:r>
            <a:r>
              <a:rPr lang="nl-NL" sz="1200" b="1" dirty="0"/>
              <a:t> </a:t>
            </a:r>
            <a:r>
              <a:rPr lang="nl-NL" sz="1200" b="1" dirty="0" err="1"/>
              <a:t>values</a:t>
            </a:r>
            <a:endParaRPr lang="nl-NL" sz="1200" dirty="0"/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make </a:t>
            </a:r>
            <a:r>
              <a:rPr lang="nl-NL" sz="1200" dirty="0" err="1"/>
              <a:t>sure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date of </a:t>
            </a:r>
            <a:r>
              <a:rPr lang="nl-NL" sz="1200" dirty="0" err="1"/>
              <a:t>birth</a:t>
            </a:r>
            <a:r>
              <a:rPr lang="nl-NL" sz="1200" dirty="0"/>
              <a:t> is </a:t>
            </a:r>
            <a:r>
              <a:rPr lang="nl-NL" sz="1200" dirty="0" err="1"/>
              <a:t>always</a:t>
            </a:r>
            <a:r>
              <a:rPr lang="nl-NL" sz="1200" dirty="0"/>
              <a:t> </a:t>
            </a:r>
            <a:r>
              <a:rPr lang="nl-NL" sz="1200" dirty="0" err="1"/>
              <a:t>included</a:t>
            </a:r>
            <a:r>
              <a:rPr lang="nl-NL" sz="1200" dirty="0"/>
              <a:t> in </a:t>
            </a:r>
            <a:r>
              <a:rPr lang="nl-NL" sz="1200" dirty="0" err="1"/>
              <a:t>the</a:t>
            </a:r>
            <a:r>
              <a:rPr lang="nl-NL" sz="1200" dirty="0"/>
              <a:t> output, even as</a:t>
            </a:r>
          </a:p>
          <a:p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, </a:t>
            </a:r>
            <a:r>
              <a:rPr lang="nl-NL" sz="1200" dirty="0" err="1"/>
              <a:t>avoiding</a:t>
            </a:r>
            <a:r>
              <a:rPr lang="nl-NL" sz="1200" dirty="0"/>
              <a:t> </a:t>
            </a:r>
            <a:r>
              <a:rPr lang="nl-NL" sz="1200" dirty="0" err="1"/>
              <a:t>any</a:t>
            </a:r>
            <a:r>
              <a:rPr lang="nl-NL" sz="1200" dirty="0"/>
              <a:t> 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null</a:t>
            </a:r>
            <a:r>
              <a:rPr lang="nl-NL" sz="1200" dirty="0"/>
              <a:t> </a:t>
            </a:r>
            <a:r>
              <a:rPr lang="nl-NL" sz="1200" dirty="0" err="1"/>
              <a:t>values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printed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7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sz="1200" b="1" dirty="0"/>
              <a:t>2.4 Ordering</a:t>
            </a:r>
            <a:endParaRPr lang="nl-NL" sz="1200" dirty="0"/>
          </a:p>
          <a:p>
            <a:r>
              <a:rPr lang="nl-NL" sz="1200" dirty="0"/>
              <a:t>In Dutch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</a:t>
            </a:r>
            <a:r>
              <a:rPr lang="nl-NL" sz="1200" dirty="0" err="1"/>
              <a:t>properties</a:t>
            </a:r>
            <a:r>
              <a:rPr lang="nl-NL" sz="1200" dirty="0"/>
              <a:t> is last name ("achternaam"),</a:t>
            </a:r>
          </a:p>
          <a:p>
            <a:r>
              <a:rPr lang="nl-NL" sz="1200" dirty="0"/>
              <a:t>date of </a:t>
            </a:r>
            <a:r>
              <a:rPr lang="nl-NL" sz="1200" dirty="0" err="1"/>
              <a:t>birth</a:t>
            </a:r>
            <a:r>
              <a:rPr lang="nl-NL" sz="1200" dirty="0"/>
              <a:t> ("geboortedatum"), first name ("voornaam").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Technically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does </a:t>
            </a:r>
            <a:r>
              <a:rPr lang="nl-NL" sz="1200" dirty="0" err="1"/>
              <a:t>not</a:t>
            </a:r>
            <a:r>
              <a:rPr lang="nl-NL" sz="1200" dirty="0"/>
              <a:t> matter, but </a:t>
            </a:r>
            <a:r>
              <a:rPr lang="nl-NL" sz="1200" dirty="0" err="1"/>
              <a:t>suppose</a:t>
            </a:r>
            <a:r>
              <a:rPr lang="nl-NL" sz="1200" dirty="0"/>
              <a:t> </a:t>
            </a:r>
            <a:r>
              <a:rPr lang="nl-NL" sz="1200" dirty="0" err="1"/>
              <a:t>you'd</a:t>
            </a:r>
            <a:r>
              <a:rPr lang="nl-NL" sz="1200" dirty="0"/>
              <a:t> like </a:t>
            </a:r>
            <a:r>
              <a:rPr lang="nl-NL" sz="1200" dirty="0" err="1"/>
              <a:t>the</a:t>
            </a:r>
            <a:r>
              <a:rPr lang="nl-NL" sz="1200" dirty="0"/>
              <a:t> name fields </a:t>
            </a:r>
            <a:r>
              <a:rPr lang="nl-NL" sz="1200" dirty="0" err="1"/>
              <a:t>together</a:t>
            </a:r>
            <a:r>
              <a:rPr lang="nl-NL" sz="1200" dirty="0"/>
              <a:t>,</a:t>
            </a:r>
          </a:p>
          <a:p>
            <a:r>
              <a:rPr lang="nl-NL" sz="1200" dirty="0" err="1"/>
              <a:t>instead</a:t>
            </a:r>
            <a:r>
              <a:rPr lang="nl-NL" sz="1200" dirty="0"/>
              <a:t> of </a:t>
            </a:r>
            <a:r>
              <a:rPr lang="nl-NL" sz="1200" dirty="0" err="1"/>
              <a:t>separated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birth</a:t>
            </a:r>
            <a:r>
              <a:rPr lang="nl-NL" sz="1200" dirty="0"/>
              <a:t> date.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change </a:t>
            </a:r>
            <a:r>
              <a:rPr lang="nl-NL" sz="1200" dirty="0" err="1"/>
              <a:t>the</a:t>
            </a:r>
            <a:r>
              <a:rPr lang="nl-NL" sz="1200" dirty="0"/>
              <a:t> order of </a:t>
            </a:r>
            <a:r>
              <a:rPr lang="nl-NL" sz="1200" dirty="0" err="1"/>
              <a:t>the</a:t>
            </a:r>
            <a:r>
              <a:rPr lang="nl-NL" sz="1200" dirty="0"/>
              <a:t> fields in </a:t>
            </a:r>
            <a:r>
              <a:rPr lang="nl-NL" sz="1200" dirty="0" err="1"/>
              <a:t>the</a:t>
            </a:r>
            <a:r>
              <a:rPr lang="nl-NL" sz="1200" dirty="0"/>
              <a:t> output </a:t>
            </a:r>
            <a:r>
              <a:rPr lang="nl-NL" sz="1200" dirty="0" err="1"/>
              <a:t>using</a:t>
            </a:r>
            <a:r>
              <a:rPr lang="nl-NL" sz="1200" dirty="0"/>
              <a:t> @</a:t>
            </a:r>
            <a:r>
              <a:rPr lang="nl-NL" sz="1200" dirty="0" err="1"/>
              <a:t>JsonbPropertyOrder</a:t>
            </a:r>
            <a:r>
              <a:rPr lang="nl-NL" sz="1200" dirty="0"/>
              <a:t>?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2.5 </a:t>
            </a:r>
            <a:r>
              <a:rPr lang="nl-NL" sz="1200" b="1" dirty="0" err="1"/>
              <a:t>JsonbCreator</a:t>
            </a:r>
            <a:endParaRPr lang="nl-NL" sz="1200" dirty="0"/>
          </a:p>
          <a:p>
            <a:r>
              <a:rPr lang="nl-NL" sz="1200" dirty="0"/>
              <a:t>The </a:t>
            </a:r>
            <a:r>
              <a:rPr lang="nl-NL" sz="1200" dirty="0" err="1"/>
              <a:t>parameterless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</a:t>
            </a:r>
            <a:r>
              <a:rPr lang="nl-NL" sz="1200" dirty="0" err="1"/>
              <a:t>added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Person class </a:t>
            </a:r>
            <a:r>
              <a:rPr lang="nl-NL" sz="1200" dirty="0" err="1"/>
              <a:t>to</a:t>
            </a:r>
            <a:r>
              <a:rPr lang="nl-NL" sz="1200" dirty="0"/>
              <a:t> help </a:t>
            </a:r>
            <a:r>
              <a:rPr lang="nl-NL" sz="1200" dirty="0" err="1"/>
              <a:t>deserialization</a:t>
            </a:r>
            <a:endParaRPr lang="nl-NL" sz="1200" dirty="0"/>
          </a:p>
          <a:p>
            <a:r>
              <a:rPr lang="nl-NL" sz="1200" dirty="0"/>
              <a:t>does </a:t>
            </a:r>
            <a:r>
              <a:rPr lang="nl-NL" sz="1200" dirty="0" err="1"/>
              <a:t>not</a:t>
            </a:r>
            <a:r>
              <a:rPr lang="nl-NL" sz="1200" dirty="0"/>
              <a:t> look </a:t>
            </a:r>
            <a:r>
              <a:rPr lang="nl-NL" sz="1200" dirty="0" err="1"/>
              <a:t>nice</a:t>
            </a:r>
            <a:r>
              <a:rPr lang="nl-NL" sz="1200" dirty="0"/>
              <a:t>. </a:t>
            </a:r>
            <a:r>
              <a:rPr lang="nl-NL" sz="1200" dirty="0" err="1"/>
              <a:t>Let's</a:t>
            </a:r>
            <a:r>
              <a:rPr lang="nl-NL" sz="1200" dirty="0"/>
              <a:t> </a:t>
            </a:r>
            <a:r>
              <a:rPr lang="nl-NL" sz="1200" dirty="0" err="1"/>
              <a:t>remove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what</a:t>
            </a:r>
            <a:r>
              <a:rPr lang="nl-NL" sz="1200" dirty="0"/>
              <a:t> </a:t>
            </a:r>
            <a:r>
              <a:rPr lang="nl-NL" sz="1200" dirty="0" err="1"/>
              <a:t>happens</a:t>
            </a:r>
            <a:r>
              <a:rPr lang="nl-NL" sz="1200" dirty="0"/>
              <a:t> </a:t>
            </a:r>
            <a:r>
              <a:rPr lang="nl-NL" sz="1200" dirty="0" err="1"/>
              <a:t>if</a:t>
            </a:r>
            <a:r>
              <a:rPr lang="nl-NL" sz="1200" dirty="0"/>
              <a:t> we </a:t>
            </a:r>
            <a:r>
              <a:rPr lang="nl-NL" sz="1200" dirty="0" err="1"/>
              <a:t>try</a:t>
            </a:r>
            <a:r>
              <a:rPr lang="nl-NL" sz="1200" dirty="0"/>
              <a:t> (</a:t>
            </a:r>
            <a:r>
              <a:rPr lang="nl-NL" sz="1200" dirty="0" err="1"/>
              <a:t>example</a:t>
            </a:r>
            <a:r>
              <a:rPr lang="nl-NL" sz="1200" dirty="0"/>
              <a:t> in</a:t>
            </a:r>
          </a:p>
          <a:p>
            <a:r>
              <a:rPr lang="nl-NL" sz="1200" dirty="0"/>
              <a:t>Dutch, as </a:t>
            </a:r>
            <a:r>
              <a:rPr lang="nl-NL" sz="1200" dirty="0" err="1"/>
              <a:t>that</a:t>
            </a:r>
            <a:r>
              <a:rPr lang="nl-NL" sz="1200" dirty="0"/>
              <a:t> was </a:t>
            </a:r>
            <a:r>
              <a:rPr lang="nl-NL" sz="1200" dirty="0" err="1"/>
              <a:t>used</a:t>
            </a:r>
            <a:r>
              <a:rPr lang="nl-NL" sz="1200" dirty="0"/>
              <a:t> in </a:t>
            </a:r>
            <a:r>
              <a:rPr lang="nl-NL" sz="1200" dirty="0" err="1"/>
              <a:t>earlier</a:t>
            </a:r>
            <a:r>
              <a:rPr lang="nl-NL" sz="1200" dirty="0"/>
              <a:t> </a:t>
            </a:r>
            <a:r>
              <a:rPr lang="nl-NL" sz="1200" dirty="0" err="1"/>
              <a:t>customization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):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Person p = </a:t>
            </a:r>
            <a:r>
              <a:rPr lang="nl-NL" sz="1200" dirty="0" err="1"/>
              <a:t>jsonb.fromJson</a:t>
            </a:r>
            <a:r>
              <a:rPr lang="nl-NL" sz="1200" dirty="0"/>
              <a:t>("{\"voornaam\":\"John\",\"achternaam\":\"Doe\",\"geboortedatum\":\"01-01-1900\"}", </a:t>
            </a:r>
            <a:r>
              <a:rPr lang="nl-NL" sz="1200" dirty="0" err="1"/>
              <a:t>Person.class</a:t>
            </a:r>
            <a:r>
              <a:rPr lang="nl-NL" sz="1200" dirty="0"/>
              <a:t>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</a:t>
            </a:r>
            <a:r>
              <a:rPr lang="nl-NL" sz="1200" dirty="0" err="1"/>
              <a:t>your</a:t>
            </a:r>
            <a:r>
              <a:rPr lang="nl-NL" sz="1200" dirty="0"/>
              <a:t> </a:t>
            </a:r>
            <a:r>
              <a:rPr lang="nl-NL" sz="1200" dirty="0" err="1"/>
              <a:t>own</a:t>
            </a:r>
            <a:r>
              <a:rPr lang="nl-NL" sz="1200" dirty="0"/>
              <a:t> </a:t>
            </a:r>
            <a:r>
              <a:rPr lang="nl-NL" sz="1200" dirty="0" err="1"/>
              <a:t>constructor</a:t>
            </a:r>
            <a:r>
              <a:rPr lang="nl-NL" sz="1200" dirty="0"/>
              <a:t> with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addition</a:t>
            </a:r>
            <a:r>
              <a:rPr lang="nl-NL" sz="1200" dirty="0"/>
              <a:t> of @</a:t>
            </a:r>
            <a:r>
              <a:rPr lang="nl-NL" sz="1200" dirty="0" err="1"/>
              <a:t>JsonbCreator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able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deserialize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JSON </a:t>
            </a:r>
            <a:r>
              <a:rPr lang="nl-NL" sz="1200" dirty="0" err="1"/>
              <a:t>text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 object.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6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kstvak 2"/>
          <p:cNvSpPr txBox="1"/>
          <p:nvPr/>
        </p:nvSpPr>
        <p:spPr bwMode="auto">
          <a:xfrm>
            <a:off x="759655" y="422031"/>
            <a:ext cx="7920111" cy="492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b="1" dirty="0"/>
              <a:t>Lab 3 – </a:t>
            </a:r>
            <a:r>
              <a:rPr lang="nl-NL" b="1" dirty="0" smtClean="0"/>
              <a:t>Bonus</a:t>
            </a:r>
          </a:p>
          <a:p>
            <a:endParaRPr lang="nl-NL" sz="1200" dirty="0"/>
          </a:p>
          <a:p>
            <a:r>
              <a:rPr lang="nl-NL" sz="1200" dirty="0"/>
              <a:t>In </a:t>
            </a:r>
            <a:r>
              <a:rPr lang="nl-NL" sz="1200" dirty="0" err="1"/>
              <a:t>the</a:t>
            </a:r>
            <a:r>
              <a:rPr lang="nl-NL" sz="1200" dirty="0"/>
              <a:t> first </a:t>
            </a:r>
            <a:r>
              <a:rPr lang="nl-NL" sz="1200" dirty="0" err="1"/>
              <a:t>two</a:t>
            </a:r>
            <a:r>
              <a:rPr lang="nl-NL" sz="1200" dirty="0"/>
              <a:t> labs </a:t>
            </a:r>
            <a:r>
              <a:rPr lang="nl-NL" sz="1200" dirty="0" err="1"/>
              <a:t>quite</a:t>
            </a:r>
            <a:r>
              <a:rPr lang="nl-NL" sz="1200" dirty="0"/>
              <a:t> a few </a:t>
            </a:r>
            <a:r>
              <a:rPr lang="nl-NL" sz="1200" dirty="0" err="1"/>
              <a:t>ways</a:t>
            </a:r>
            <a:r>
              <a:rPr lang="nl-NL" sz="1200" dirty="0"/>
              <a:t> of </a:t>
            </a:r>
            <a:r>
              <a:rPr lang="nl-NL" sz="1200" dirty="0" err="1"/>
              <a:t>configuring</a:t>
            </a:r>
            <a:r>
              <a:rPr lang="nl-NL" sz="1200" dirty="0"/>
              <a:t> JSON binding </a:t>
            </a:r>
            <a:r>
              <a:rPr lang="nl-NL" sz="1200" dirty="0" err="1"/>
              <a:t>appeared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Sometimes</a:t>
            </a:r>
            <a:r>
              <a:rPr lang="nl-NL" sz="1200" dirty="0"/>
              <a:t>, </a:t>
            </a:r>
            <a:r>
              <a:rPr lang="nl-NL" sz="1200" dirty="0" err="1"/>
              <a:t>however</a:t>
            </a:r>
            <a:r>
              <a:rPr lang="nl-NL" sz="1200" dirty="0"/>
              <a:t>,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need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go even </a:t>
            </a:r>
            <a:r>
              <a:rPr lang="nl-NL" sz="1200" dirty="0" err="1"/>
              <a:t>further</a:t>
            </a:r>
            <a:r>
              <a:rPr lang="nl-NL" sz="1200" dirty="0"/>
              <a:t>. </a:t>
            </a:r>
            <a:r>
              <a:rPr lang="nl-NL" sz="1200" dirty="0" err="1"/>
              <a:t>This</a:t>
            </a:r>
            <a:r>
              <a:rPr lang="nl-NL" sz="1200" dirty="0"/>
              <a:t> is </a:t>
            </a:r>
            <a:r>
              <a:rPr lang="nl-NL" sz="1200" dirty="0" err="1"/>
              <a:t>possible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endParaRPr lang="nl-NL" sz="1200" dirty="0"/>
          </a:p>
          <a:p>
            <a:r>
              <a:rPr lang="nl-NL" sz="1200" dirty="0"/>
              <a:t>adapters, or even </a:t>
            </a:r>
            <a:r>
              <a:rPr lang="nl-NL" sz="1200" dirty="0" err="1"/>
              <a:t>specially</a:t>
            </a:r>
            <a:r>
              <a:rPr lang="nl-NL" sz="1200" dirty="0"/>
              <a:t> </a:t>
            </a:r>
            <a:r>
              <a:rPr lang="nl-NL" sz="1200" dirty="0" err="1"/>
              <a:t>crafted</a:t>
            </a:r>
            <a:r>
              <a:rPr lang="nl-NL" sz="1200" dirty="0"/>
              <a:t> (de)</a:t>
            </a:r>
            <a:r>
              <a:rPr lang="nl-NL" sz="1200" dirty="0" err="1"/>
              <a:t>serializers</a:t>
            </a:r>
            <a:r>
              <a:rPr lang="nl-NL" sz="1200" dirty="0"/>
              <a:t>.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3.1 Adapters</a:t>
            </a:r>
            <a:endParaRPr lang="nl-NL" sz="1200" dirty="0"/>
          </a:p>
          <a:p>
            <a:r>
              <a:rPr lang="nl-NL" sz="1200" dirty="0"/>
              <a:t>First we </a:t>
            </a:r>
            <a:r>
              <a:rPr lang="nl-NL" sz="1200" dirty="0" err="1"/>
              <a:t>will</a:t>
            </a:r>
            <a:r>
              <a:rPr lang="nl-NL" sz="1200" dirty="0"/>
              <a:t> look at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external</a:t>
            </a:r>
            <a:r>
              <a:rPr lang="nl-NL" sz="1200" dirty="0"/>
              <a:t> </a:t>
            </a:r>
            <a:r>
              <a:rPr lang="nl-NL" sz="1200" dirty="0" err="1"/>
              <a:t>library</a:t>
            </a:r>
            <a:r>
              <a:rPr lang="nl-NL" sz="1200" dirty="0"/>
              <a:t> of code we </a:t>
            </a:r>
            <a:r>
              <a:rPr lang="nl-NL" sz="1200" dirty="0" err="1"/>
              <a:t>cannot</a:t>
            </a:r>
            <a:r>
              <a:rPr lang="nl-NL" sz="1200" dirty="0"/>
              <a:t> change (at </a:t>
            </a:r>
            <a:r>
              <a:rPr lang="nl-NL" sz="1200" dirty="0" err="1"/>
              <a:t>least</a:t>
            </a:r>
            <a:r>
              <a:rPr lang="nl-NL" sz="1200" dirty="0"/>
              <a:t> </a:t>
            </a:r>
            <a:r>
              <a:rPr lang="nl-NL" sz="1200" dirty="0" err="1"/>
              <a:t>we'll</a:t>
            </a:r>
            <a:r>
              <a:rPr lang="nl-NL" sz="1200" dirty="0"/>
              <a:t> </a:t>
            </a:r>
            <a:r>
              <a:rPr lang="nl-NL" sz="1200" dirty="0" err="1"/>
              <a:t>assume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is).</a:t>
            </a:r>
          </a:p>
          <a:p>
            <a:r>
              <a:rPr lang="nl-NL" sz="1200" dirty="0"/>
              <a:t>It has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(</a:t>
            </a:r>
            <a:r>
              <a:rPr lang="nl-NL" sz="1200" dirty="0" err="1"/>
              <a:t>although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mapped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JSON </a:t>
            </a:r>
            <a:r>
              <a:rPr lang="nl-NL" sz="1200" dirty="0" err="1"/>
              <a:t>quite</a:t>
            </a:r>
            <a:r>
              <a:rPr lang="nl-NL" sz="1200" dirty="0"/>
              <a:t> well) does </a:t>
            </a:r>
            <a:r>
              <a:rPr lang="nl-NL" sz="1200" dirty="0" err="1"/>
              <a:t>not</a:t>
            </a:r>
            <a:r>
              <a:rPr lang="nl-NL" sz="1200" dirty="0"/>
              <a:t> map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serialized</a:t>
            </a:r>
            <a:r>
              <a:rPr lang="nl-NL" sz="1200" dirty="0"/>
              <a:t> form we </a:t>
            </a:r>
            <a:r>
              <a:rPr lang="nl-NL" sz="1200" dirty="0" err="1"/>
              <a:t>used</a:t>
            </a:r>
            <a:r>
              <a:rPr lang="nl-NL" sz="1200" dirty="0"/>
              <a:t> for Person in Lab1.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 err="1"/>
              <a:t>Create</a:t>
            </a:r>
            <a:r>
              <a:rPr lang="nl-NL" sz="1200" dirty="0"/>
              <a:t> a </a:t>
            </a:r>
            <a:r>
              <a:rPr lang="nl-NL" sz="1200" dirty="0" err="1"/>
              <a:t>javax.json.bind.adapter.JsonbAdapter</a:t>
            </a:r>
            <a:r>
              <a:rPr lang="nl-NL" sz="1200" dirty="0"/>
              <a:t> </a:t>
            </a:r>
            <a:r>
              <a:rPr lang="nl-NL" sz="1200" dirty="0" err="1"/>
              <a:t>implementation</a:t>
            </a:r>
            <a:r>
              <a:rPr lang="nl-NL" sz="1200" dirty="0"/>
              <a:t>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adapts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Person for </a:t>
            </a:r>
            <a:r>
              <a:rPr lang="nl-NL" sz="1200" dirty="0" err="1"/>
              <a:t>serialization</a:t>
            </a:r>
            <a:r>
              <a:rPr lang="nl-NL" sz="1200" dirty="0"/>
              <a:t>, register </a:t>
            </a:r>
            <a:r>
              <a:rPr lang="nl-NL" sz="1200" dirty="0" err="1"/>
              <a:t>the</a:t>
            </a:r>
            <a:r>
              <a:rPr lang="nl-NL" sz="1200" dirty="0"/>
              <a:t> adapter with 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</a:t>
            </a:r>
            <a:r>
              <a:rPr lang="nl-NL" sz="1200" dirty="0" err="1"/>
              <a:t>JsonbConfig</a:t>
            </a:r>
            <a:r>
              <a:rPr lang="nl-NL" sz="1200" dirty="0"/>
              <a:t>::</a:t>
            </a:r>
            <a:r>
              <a:rPr lang="nl-NL" sz="1200" dirty="0" err="1"/>
              <a:t>withAdapters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check </a:t>
            </a:r>
            <a:r>
              <a:rPr lang="nl-NL" sz="1200" dirty="0" err="1"/>
              <a:t>things</a:t>
            </a:r>
            <a:r>
              <a:rPr lang="nl-NL" sz="1200" dirty="0"/>
              <a:t> </a:t>
            </a:r>
            <a:r>
              <a:rPr lang="nl-NL" sz="1200" dirty="0" err="1"/>
              <a:t>work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executing</a:t>
            </a:r>
            <a:r>
              <a:rPr lang="nl-NL" sz="1200" dirty="0"/>
              <a:t> code like: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JsonbConfig</a:t>
            </a:r>
            <a:r>
              <a:rPr lang="nl-NL" sz="1200" dirty="0"/>
              <a:t> </a:t>
            </a:r>
            <a:r>
              <a:rPr lang="nl-NL" sz="1200" dirty="0" err="1"/>
              <a:t>config</a:t>
            </a:r>
            <a:r>
              <a:rPr lang="nl-NL" sz="1200" dirty="0"/>
              <a:t> = new </a:t>
            </a:r>
            <a:r>
              <a:rPr lang="nl-NL" sz="1200" dirty="0" err="1"/>
              <a:t>JsonbConfig</a:t>
            </a:r>
            <a:r>
              <a:rPr lang="nl-NL" sz="1200" dirty="0"/>
              <a:t>();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config.withAdapters</a:t>
            </a:r>
            <a:r>
              <a:rPr lang="nl-NL" sz="1200" dirty="0"/>
              <a:t>(new </a:t>
            </a:r>
            <a:r>
              <a:rPr lang="nl-NL" sz="1200" dirty="0" err="1"/>
              <a:t>UnmappablePersonAdapter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Jsonb</a:t>
            </a:r>
            <a:r>
              <a:rPr lang="nl-NL" sz="1200" dirty="0"/>
              <a:t> </a:t>
            </a:r>
            <a:r>
              <a:rPr lang="nl-NL" sz="1200" dirty="0" err="1"/>
              <a:t>jsonb</a:t>
            </a:r>
            <a:r>
              <a:rPr lang="nl-NL" sz="1200" dirty="0"/>
              <a:t> = </a:t>
            </a:r>
            <a:r>
              <a:rPr lang="nl-NL" sz="1200" dirty="0" err="1"/>
              <a:t>JsonbBuilder.create</a:t>
            </a:r>
            <a:r>
              <a:rPr lang="nl-NL" sz="1200" dirty="0"/>
              <a:t>(</a:t>
            </a:r>
            <a:r>
              <a:rPr lang="nl-NL" sz="1200" dirty="0" err="1"/>
              <a:t>config</a:t>
            </a:r>
            <a:r>
              <a:rPr lang="nl-NL" sz="1200" dirty="0"/>
              <a:t>);</a:t>
            </a:r>
          </a:p>
          <a:p>
            <a:r>
              <a:rPr lang="nl-NL" sz="1200" dirty="0"/>
              <a:t>	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UnmappablePerson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 = new </a:t>
            </a:r>
            <a:r>
              <a:rPr lang="nl-NL" sz="1200" dirty="0" err="1"/>
              <a:t>UnmappablePerson</a:t>
            </a:r>
            <a:r>
              <a:rPr lang="nl-NL" sz="1200" dirty="0"/>
              <a:t>(new Name("New", "Person"), </a:t>
            </a:r>
            <a:r>
              <a:rPr lang="nl-NL" sz="1200" dirty="0" err="1"/>
              <a:t>LocalDate.now</a:t>
            </a:r>
            <a:r>
              <a:rPr lang="nl-NL" sz="1200" dirty="0"/>
              <a:t>());</a:t>
            </a:r>
          </a:p>
          <a:p>
            <a:r>
              <a:rPr lang="nl-NL" sz="1200" dirty="0"/>
              <a:t>	</a:t>
            </a:r>
            <a:r>
              <a:rPr lang="nl-NL" sz="1200" dirty="0" err="1"/>
              <a:t>System.out.println</a:t>
            </a:r>
            <a:r>
              <a:rPr lang="nl-NL" sz="1200" dirty="0"/>
              <a:t>(</a:t>
            </a:r>
            <a:r>
              <a:rPr lang="nl-NL" sz="1200" dirty="0" err="1"/>
              <a:t>jsonb.toJson</a:t>
            </a:r>
            <a:r>
              <a:rPr lang="nl-NL" sz="1200" dirty="0"/>
              <a:t>(</a:t>
            </a:r>
            <a:r>
              <a:rPr lang="nl-NL" sz="1200" dirty="0" err="1"/>
              <a:t>unmappablePerson</a:t>
            </a:r>
            <a:r>
              <a:rPr lang="nl-NL" sz="1200" dirty="0"/>
              <a:t>));</a:t>
            </a:r>
          </a:p>
          <a:p>
            <a:r>
              <a:rPr lang="nl-NL" sz="1200" dirty="0"/>
              <a:t> </a:t>
            </a:r>
          </a:p>
          <a:p>
            <a:r>
              <a:rPr lang="nl-NL" sz="1200" dirty="0"/>
              <a:t>Look at </a:t>
            </a:r>
            <a:r>
              <a:rPr lang="nl-NL" sz="1200" dirty="0" err="1"/>
              <a:t>the</a:t>
            </a:r>
            <a:r>
              <a:rPr lang="nl-NL" sz="1200" dirty="0"/>
              <a:t> JSON output of </a:t>
            </a:r>
            <a:r>
              <a:rPr lang="nl-NL" sz="1200" dirty="0" err="1"/>
              <a:t>serializing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deserialized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a Person?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UnmappablePerson</a:t>
            </a:r>
            <a:r>
              <a:rPr lang="nl-NL" sz="1200" dirty="0"/>
              <a:t>?</a:t>
            </a:r>
          </a:p>
          <a:p>
            <a:endParaRPr lang="nl-NL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42500"/>
      </p:ext>
    </p:extLst>
  </p:cSld>
  <p:clrMapOvr>
    <a:masterClrMapping/>
  </p:clrMapOvr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2020-08-28T23:00:00+00:00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2015-08-28T23:00:00+00:00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CSMeta2010Field xmlns="http://schemas.microsoft.com/sharepoint/v3">a1a8a2be-0578-4c61-8abd-6dccca5e33fd;2017-08-30 20:15:33;AUTOCLASSIFIED;Business theme:2017-08-30 20:15:33|False||AUTOCLASSIFIED|2017-08-30 20:15:33|UNDEFINED|943f7bb2-08e4-43c9-b50e-b304fe6606a3;Organization:2017-08-30 20:15:33|False||AUTOCLASSIFIED|2017-08-30 20:15:33|UNDEFINED|c79d1264-3ffc-4d60-ab65-7aaa1718cc32;Sector:2017-08-30 20:15:33|False||AUTOCLASSIFIED|2017-08-30 20:15:33|UNDEFINED|c5aebc35-b3e8-40e5-912c-276ffe755dcf;Proposition:2017-08-30 20:15:33|False||AUTOCLASSIFIED|2017-08-30 20:15:33|UNDEFINED|14c66fbf-292e-4125-b0e3-90af25f11c04;Service line:2017-08-30 20:15:33|False||AUTOCLASSIFIED|2017-08-30 20:15:33|UNDEFINED|eafb632c-3f5c-40ba-9824-2be6bbd6bb17;Business Practice:2017-08-30 20:15:33|False||AUTOCLASSIFIED|2017-08-30 20:15:33|UNDEFINED|b0f7c43c-b32a-4bb9-9696-cc0157e407bc;False</CSMeta2010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878581-91F4-4FF4-B9D6-BDFD7A65658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d95a5b16-1b8d-4c7c-9ebf-89c0983b6970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48E9891-B8FE-479E-891F-02429D80F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199</TotalTime>
  <Words>322</Words>
  <Application>Microsoft Office PowerPoint</Application>
  <PresentationFormat>Diavoorstelling (4:3)</PresentationFormat>
  <Paragraphs>194</Paragraphs>
  <Slides>11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CGI Beet</vt:lpstr>
      <vt:lpstr>JSR 367: Java API for JSON Binding (JSON-B)</vt:lpstr>
      <vt:lpstr>PowerPoint-presentatie</vt:lpstr>
      <vt:lpstr>Index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 for coming! See you next time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Drost, Koos</cp:lastModifiedBy>
  <cp:revision>22</cp:revision>
  <cp:lastPrinted>2017-09-05T07:16:44Z</cp:lastPrinted>
  <dcterms:created xsi:type="dcterms:W3CDTF">2012-12-22T14:27:28Z</dcterms:created>
  <dcterms:modified xsi:type="dcterms:W3CDTF">2017-09-05T08:40:07Z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  <property fmtid="{D5CDD505-2E9C-101B-9397-08002B2CF9AE}" pid="15" name="Business Practice">
    <vt:lpwstr/>
  </property>
</Properties>
</file>