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5" r:id="rId2"/>
    <p:sldId id="283" r:id="rId3"/>
    <p:sldId id="262" r:id="rId4"/>
    <p:sldId id="258" r:id="rId5"/>
    <p:sldId id="263" r:id="rId6"/>
    <p:sldId id="264" r:id="rId7"/>
    <p:sldId id="265" r:id="rId8"/>
    <p:sldId id="259" r:id="rId9"/>
    <p:sldId id="268" r:id="rId10"/>
    <p:sldId id="267" r:id="rId11"/>
    <p:sldId id="269" r:id="rId12"/>
    <p:sldId id="279" r:id="rId13"/>
    <p:sldId id="270" r:id="rId14"/>
    <p:sldId id="260" r:id="rId15"/>
    <p:sldId id="271" r:id="rId16"/>
    <p:sldId id="272" r:id="rId17"/>
    <p:sldId id="273" r:id="rId18"/>
    <p:sldId id="274" r:id="rId19"/>
    <p:sldId id="261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ha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rankRuehl" panose="020B0604020202020204" charset="-79"/>
      <p:regular r:id="rId31"/>
    </p:embeddedFont>
    <p:embeddedFont>
      <p:font typeface="AvantGarde Md BT" panose="020B0602020202020204"/>
      <p:regular r:id="rId32"/>
    </p:embeddedFont>
    <p:embeddedFont>
      <p:font typeface="UKIJ Qolyazma" panose="020B0604020202020204" charset="0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华文黑体" panose="02010600030101010101" charset="-122"/>
      <p:regular r:id="rId36"/>
    </p:embeddedFont>
    <p:embeddedFont>
      <p:font typeface="Calibri Light" panose="020F0302020204030204" pitchFamily="34" charset="0"/>
      <p:regular r:id="rId37"/>
      <p:italic r:id="rId38"/>
    </p:embeddedFont>
  </p:embeddedFontLst>
  <p:custDataLst>
    <p:tags r:id="rId3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D9D9D9"/>
    <a:srgbClr val="DC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30" autoAdjust="0"/>
  </p:normalViewPr>
  <p:slideViewPr>
    <p:cSldViewPr>
      <p:cViewPr varScale="1">
        <p:scale>
          <a:sx n="163" d="100"/>
          <a:sy n="163" d="100"/>
        </p:scale>
        <p:origin x="144" y="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9992-C16E-4C47-A41C-51435C79B07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D540-5C2C-4B93-83EB-C18792C5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4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40530" y="-21909"/>
            <a:ext cx="2203471" cy="1713577"/>
          </a:xfrm>
          <a:custGeom>
            <a:avLst/>
            <a:gdLst>
              <a:gd name="connsiteX0" fmla="*/ 28576 w 2203471"/>
              <a:gd name="connsiteY0" fmla="*/ 0 h 1713577"/>
              <a:gd name="connsiteX1" fmla="*/ 2203471 w 2203471"/>
              <a:gd name="connsiteY1" fmla="*/ 0 h 1713577"/>
              <a:gd name="connsiteX2" fmla="*/ 2203471 w 2203471"/>
              <a:gd name="connsiteY2" fmla="*/ 1195109 h 1713577"/>
              <a:gd name="connsiteX3" fmla="*/ 1685002 w 2203471"/>
              <a:gd name="connsiteY3" fmla="*/ 1713577 h 1713577"/>
              <a:gd name="connsiteX4" fmla="*/ 0 w 2203471"/>
              <a:gd name="connsiteY4" fmla="*/ 28575 h 1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471" h="1713577">
                <a:moveTo>
                  <a:pt x="28576" y="0"/>
                </a:moveTo>
                <a:lnTo>
                  <a:pt x="2203471" y="0"/>
                </a:lnTo>
                <a:lnTo>
                  <a:pt x="2203471" y="1195109"/>
                </a:lnTo>
                <a:lnTo>
                  <a:pt x="1685002" y="1713577"/>
                </a:lnTo>
                <a:lnTo>
                  <a:pt x="0" y="28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6962654" y="1820716"/>
            <a:ext cx="2181347" cy="3370005"/>
          </a:xfrm>
          <a:custGeom>
            <a:avLst/>
            <a:gdLst>
              <a:gd name="connsiteX0" fmla="*/ 1685002 w 2181347"/>
              <a:gd name="connsiteY0" fmla="*/ 0 h 3370005"/>
              <a:gd name="connsiteX1" fmla="*/ 2181347 w 2181347"/>
              <a:gd name="connsiteY1" fmla="*/ 496346 h 3370005"/>
              <a:gd name="connsiteX2" fmla="*/ 2181347 w 2181347"/>
              <a:gd name="connsiteY2" fmla="*/ 2873660 h 3370005"/>
              <a:gd name="connsiteX3" fmla="*/ 1685002 w 2181347"/>
              <a:gd name="connsiteY3" fmla="*/ 3370005 h 3370005"/>
              <a:gd name="connsiteX4" fmla="*/ 0 w 2181347"/>
              <a:gd name="connsiteY4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47" h="3370005">
                <a:moveTo>
                  <a:pt x="1685002" y="0"/>
                </a:moveTo>
                <a:lnTo>
                  <a:pt x="2181347" y="496346"/>
                </a:lnTo>
                <a:lnTo>
                  <a:pt x="2181347" y="2873660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5192143" y="73034"/>
            <a:ext cx="3370004" cy="3370005"/>
          </a:xfrm>
          <a:custGeom>
            <a:avLst/>
            <a:gdLst>
              <a:gd name="connsiteX0" fmla="*/ 1685002 w 3370004"/>
              <a:gd name="connsiteY0" fmla="*/ 0 h 3370005"/>
              <a:gd name="connsiteX1" fmla="*/ 3370004 w 3370004"/>
              <a:gd name="connsiteY1" fmla="*/ 1685003 h 3370005"/>
              <a:gd name="connsiteX2" fmla="*/ 1685002 w 3370004"/>
              <a:gd name="connsiteY2" fmla="*/ 3370005 h 3370005"/>
              <a:gd name="connsiteX3" fmla="*/ 0 w 3370004"/>
              <a:gd name="connsiteY3" fmla="*/ 1685003 h 337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004" h="3370005">
                <a:moveTo>
                  <a:pt x="1685002" y="0"/>
                </a:moveTo>
                <a:lnTo>
                  <a:pt x="3370004" y="1685003"/>
                </a:lnTo>
                <a:lnTo>
                  <a:pt x="1685002" y="3370005"/>
                </a:lnTo>
                <a:lnTo>
                  <a:pt x="0" y="1685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62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 rot="2700000">
            <a:off x="3934297" y="-1203542"/>
            <a:ext cx="2382953" cy="2382953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sp>
        <p:nvSpPr>
          <p:cNvPr id="25" name="任意多边形 24"/>
          <p:cNvSpPr/>
          <p:nvPr/>
        </p:nvSpPr>
        <p:spPr>
          <a:xfrm rot="2700000">
            <a:off x="8837851" y="1448195"/>
            <a:ext cx="612299" cy="612299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cxnSp>
        <p:nvCxnSpPr>
          <p:cNvPr id="27" name="直接连接符 26"/>
          <p:cNvCxnSpPr/>
          <p:nvPr/>
        </p:nvCxnSpPr>
        <p:spPr>
          <a:xfrm>
            <a:off x="4976627" y="1712187"/>
            <a:ext cx="944605" cy="94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8968897" y="4883853"/>
            <a:ext cx="230645" cy="39973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cxnSp>
        <p:nvCxnSpPr>
          <p:cNvPr id="29" name="直接连接符 28"/>
          <p:cNvCxnSpPr/>
          <p:nvPr/>
        </p:nvCxnSpPr>
        <p:spPr>
          <a:xfrm>
            <a:off x="6367890" y="3099782"/>
            <a:ext cx="2260627" cy="22199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6679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3" r="28743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6" b="18896"/>
          <a:stretch>
            <a:fillRect/>
          </a:stretch>
        </p:blipFill>
        <p:spPr/>
      </p:pic>
      <p:sp>
        <p:nvSpPr>
          <p:cNvPr id="15" name="TextBox 26"/>
          <p:cNvSpPr txBox="1"/>
          <p:nvPr/>
        </p:nvSpPr>
        <p:spPr>
          <a:xfrm>
            <a:off x="253145" y="1505453"/>
            <a:ext cx="24877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solidFill>
                  <a:srgbClr val="1557AE"/>
                </a:solidFill>
                <a:latin typeface="微软雅黑" pitchFamily="34" charset="-122"/>
                <a:ea typeface="微软雅黑" pitchFamily="34" charset="-122"/>
              </a:rPr>
              <a:t>ZTV</a:t>
            </a:r>
            <a:endParaRPr lang="zh-CN" altLang="en-US" sz="8800" b="1" dirty="0">
              <a:solidFill>
                <a:srgbClr val="1557A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253143" y="2936115"/>
            <a:ext cx="6695001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广告分析文档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229" y="3518845"/>
            <a:ext cx="110799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14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</a:t>
            </a:r>
            <a:endParaRPr lang="zh-CN" altLang="en-US" sz="14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4854" y="2862718"/>
            <a:ext cx="26654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-213447" y="3826622"/>
            <a:ext cx="1740064" cy="1617031"/>
            <a:chOff x="4181168" y="1039761"/>
            <a:chExt cx="1740064" cy="161703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4181168" y="1039761"/>
              <a:ext cx="944605" cy="94460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76627" y="1712187"/>
              <a:ext cx="944605" cy="94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1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2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845586" y="1470029"/>
            <a:ext cx="1076793" cy="112773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21600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845586" y="3094625"/>
            <a:ext cx="1076793" cy="112773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7 h 1306"/>
              <a:gd name="T6" fmla="*/ 623 w 1247"/>
              <a:gd name="T7" fmla="*/ 1306 h 1306"/>
              <a:gd name="T8" fmla="*/ 0 w 1247"/>
              <a:gd name="T9" fmla="*/ 947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7"/>
                </a:lnTo>
                <a:lnTo>
                  <a:pt x="623" y="1306"/>
                </a:lnTo>
                <a:lnTo>
                  <a:pt x="0" y="94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21600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1201926" y="3599277"/>
            <a:ext cx="364113" cy="363569"/>
          </a:xfrm>
          <a:custGeom>
            <a:avLst/>
            <a:gdLst>
              <a:gd name="T0" fmla="*/ 192 w 283"/>
              <a:gd name="T1" fmla="*/ 43 h 283"/>
              <a:gd name="T2" fmla="*/ 181 w 283"/>
              <a:gd name="T3" fmla="*/ 33 h 283"/>
              <a:gd name="T4" fmla="*/ 257 w 283"/>
              <a:gd name="T5" fmla="*/ 136 h 283"/>
              <a:gd name="T6" fmla="*/ 283 w 283"/>
              <a:gd name="T7" fmla="*/ 136 h 283"/>
              <a:gd name="T8" fmla="*/ 240 w 283"/>
              <a:gd name="T9" fmla="*/ 179 h 283"/>
              <a:gd name="T10" fmla="*/ 196 w 283"/>
              <a:gd name="T11" fmla="*/ 136 h 283"/>
              <a:gd name="T12" fmla="*/ 221 w 283"/>
              <a:gd name="T13" fmla="*/ 136 h 283"/>
              <a:gd name="T14" fmla="*/ 169 w 283"/>
              <a:gd name="T15" fmla="*/ 66 h 283"/>
              <a:gd name="T16" fmla="*/ 192 w 283"/>
              <a:gd name="T17" fmla="*/ 43 h 283"/>
              <a:gd name="T18" fmla="*/ 192 w 283"/>
              <a:gd name="T19" fmla="*/ 43 h 283"/>
              <a:gd name="T20" fmla="*/ 217 w 283"/>
              <a:gd name="T21" fmla="*/ 169 h 283"/>
              <a:gd name="T22" fmla="*/ 217 w 283"/>
              <a:gd name="T23" fmla="*/ 169 h 283"/>
              <a:gd name="T24" fmla="*/ 147 w 283"/>
              <a:gd name="T25" fmla="*/ 221 h 283"/>
              <a:gd name="T26" fmla="*/ 147 w 283"/>
              <a:gd name="T27" fmla="*/ 196 h 283"/>
              <a:gd name="T28" fmla="*/ 104 w 283"/>
              <a:gd name="T29" fmla="*/ 240 h 283"/>
              <a:gd name="T30" fmla="*/ 147 w 283"/>
              <a:gd name="T31" fmla="*/ 283 h 283"/>
              <a:gd name="T32" fmla="*/ 147 w 283"/>
              <a:gd name="T33" fmla="*/ 257 h 283"/>
              <a:gd name="T34" fmla="*/ 251 w 283"/>
              <a:gd name="T35" fmla="*/ 181 h 283"/>
              <a:gd name="T36" fmla="*/ 240 w 283"/>
              <a:gd name="T37" fmla="*/ 192 h 283"/>
              <a:gd name="T38" fmla="*/ 217 w 283"/>
              <a:gd name="T39" fmla="*/ 169 h 283"/>
              <a:gd name="T40" fmla="*/ 217 w 283"/>
              <a:gd name="T41" fmla="*/ 169 h 283"/>
              <a:gd name="T42" fmla="*/ 114 w 283"/>
              <a:gd name="T43" fmla="*/ 217 h 283"/>
              <a:gd name="T44" fmla="*/ 114 w 283"/>
              <a:gd name="T45" fmla="*/ 217 h 283"/>
              <a:gd name="T46" fmla="*/ 91 w 283"/>
              <a:gd name="T47" fmla="*/ 240 h 283"/>
              <a:gd name="T48" fmla="*/ 102 w 283"/>
              <a:gd name="T49" fmla="*/ 250 h 283"/>
              <a:gd name="T50" fmla="*/ 26 w 283"/>
              <a:gd name="T51" fmla="*/ 147 h 283"/>
              <a:gd name="T52" fmla="*/ 0 w 283"/>
              <a:gd name="T53" fmla="*/ 147 h 283"/>
              <a:gd name="T54" fmla="*/ 43 w 283"/>
              <a:gd name="T55" fmla="*/ 104 h 283"/>
              <a:gd name="T56" fmla="*/ 87 w 283"/>
              <a:gd name="T57" fmla="*/ 147 h 283"/>
              <a:gd name="T58" fmla="*/ 62 w 283"/>
              <a:gd name="T59" fmla="*/ 147 h 283"/>
              <a:gd name="T60" fmla="*/ 114 w 283"/>
              <a:gd name="T61" fmla="*/ 217 h 283"/>
              <a:gd name="T62" fmla="*/ 114 w 283"/>
              <a:gd name="T63" fmla="*/ 217 h 283"/>
              <a:gd name="T64" fmla="*/ 66 w 283"/>
              <a:gd name="T65" fmla="*/ 114 h 283"/>
              <a:gd name="T66" fmla="*/ 66 w 283"/>
              <a:gd name="T67" fmla="*/ 114 h 283"/>
              <a:gd name="T68" fmla="*/ 136 w 283"/>
              <a:gd name="T69" fmla="*/ 62 h 283"/>
              <a:gd name="T70" fmla="*/ 136 w 283"/>
              <a:gd name="T71" fmla="*/ 87 h 283"/>
              <a:gd name="T72" fmla="*/ 179 w 283"/>
              <a:gd name="T73" fmla="*/ 43 h 283"/>
              <a:gd name="T74" fmla="*/ 136 w 283"/>
              <a:gd name="T75" fmla="*/ 0 h 283"/>
              <a:gd name="T76" fmla="*/ 136 w 283"/>
              <a:gd name="T77" fmla="*/ 26 h 283"/>
              <a:gd name="T78" fmla="*/ 33 w 283"/>
              <a:gd name="T79" fmla="*/ 102 h 283"/>
              <a:gd name="T80" fmla="*/ 43 w 283"/>
              <a:gd name="T81" fmla="*/ 91 h 283"/>
              <a:gd name="T82" fmla="*/ 66 w 283"/>
              <a:gd name="T83" fmla="*/ 114 h 283"/>
              <a:gd name="T84" fmla="*/ 66 w 283"/>
              <a:gd name="T85" fmla="*/ 114 h 283"/>
              <a:gd name="T86" fmla="*/ 88 w 283"/>
              <a:gd name="T87" fmla="*/ 141 h 283"/>
              <a:gd name="T88" fmla="*/ 88 w 283"/>
              <a:gd name="T89" fmla="*/ 141 h 283"/>
              <a:gd name="T90" fmla="*/ 142 w 283"/>
              <a:gd name="T91" fmla="*/ 195 h 283"/>
              <a:gd name="T92" fmla="*/ 195 w 283"/>
              <a:gd name="T93" fmla="*/ 141 h 283"/>
              <a:gd name="T94" fmla="*/ 142 w 283"/>
              <a:gd name="T95" fmla="*/ 88 h 283"/>
              <a:gd name="T96" fmla="*/ 88 w 283"/>
              <a:gd name="T9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3">
                <a:moveTo>
                  <a:pt x="192" y="43"/>
                </a:moveTo>
                <a:cubicBezTo>
                  <a:pt x="181" y="33"/>
                  <a:pt x="181" y="33"/>
                  <a:pt x="181" y="33"/>
                </a:cubicBezTo>
                <a:cubicBezTo>
                  <a:pt x="224" y="48"/>
                  <a:pt x="255" y="88"/>
                  <a:pt x="257" y="136"/>
                </a:cubicBezTo>
                <a:cubicBezTo>
                  <a:pt x="283" y="136"/>
                  <a:pt x="283" y="136"/>
                  <a:pt x="283" y="136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19" y="104"/>
                  <a:pt x="198" y="77"/>
                  <a:pt x="169" y="66"/>
                </a:cubicBezTo>
                <a:cubicBezTo>
                  <a:pt x="192" y="43"/>
                  <a:pt x="192" y="43"/>
                  <a:pt x="192" y="43"/>
                </a:cubicBezTo>
                <a:cubicBezTo>
                  <a:pt x="192" y="43"/>
                  <a:pt x="192" y="43"/>
                  <a:pt x="192" y="43"/>
                </a:cubicBezTo>
                <a:close/>
                <a:moveTo>
                  <a:pt x="217" y="169"/>
                </a:moveTo>
                <a:cubicBezTo>
                  <a:pt x="217" y="169"/>
                  <a:pt x="217" y="169"/>
                  <a:pt x="217" y="169"/>
                </a:cubicBezTo>
                <a:cubicBezTo>
                  <a:pt x="206" y="198"/>
                  <a:pt x="179" y="219"/>
                  <a:pt x="147" y="221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95" y="255"/>
                  <a:pt x="235" y="224"/>
                  <a:pt x="251" y="181"/>
                </a:cubicBezTo>
                <a:cubicBezTo>
                  <a:pt x="240" y="192"/>
                  <a:pt x="240" y="192"/>
                  <a:pt x="240" y="192"/>
                </a:cubicBezTo>
                <a:cubicBezTo>
                  <a:pt x="217" y="169"/>
                  <a:pt x="217" y="169"/>
                  <a:pt x="217" y="169"/>
                </a:cubicBezTo>
                <a:cubicBezTo>
                  <a:pt x="217" y="169"/>
                  <a:pt x="217" y="169"/>
                  <a:pt x="217" y="169"/>
                </a:cubicBezTo>
                <a:close/>
                <a:moveTo>
                  <a:pt x="114" y="217"/>
                </a:moveTo>
                <a:cubicBezTo>
                  <a:pt x="114" y="217"/>
                  <a:pt x="114" y="217"/>
                  <a:pt x="114" y="217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102" y="250"/>
                  <a:pt x="102" y="250"/>
                  <a:pt x="102" y="250"/>
                </a:cubicBezTo>
                <a:cubicBezTo>
                  <a:pt x="59" y="235"/>
                  <a:pt x="28" y="195"/>
                  <a:pt x="26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4" y="179"/>
                  <a:pt x="85" y="206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lose/>
                <a:moveTo>
                  <a:pt x="66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77" y="85"/>
                  <a:pt x="104" y="64"/>
                  <a:pt x="136" y="62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88" y="28"/>
                  <a:pt x="48" y="59"/>
                  <a:pt x="33" y="102"/>
                </a:cubicBezTo>
                <a:cubicBezTo>
                  <a:pt x="43" y="91"/>
                  <a:pt x="43" y="91"/>
                  <a:pt x="43" y="91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66" y="114"/>
                  <a:pt x="66" y="114"/>
                  <a:pt x="66" y="114"/>
                </a:cubicBezTo>
                <a:close/>
                <a:moveTo>
                  <a:pt x="8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171"/>
                  <a:pt x="112" y="195"/>
                  <a:pt x="142" y="195"/>
                </a:cubicBezTo>
                <a:cubicBezTo>
                  <a:pt x="171" y="195"/>
                  <a:pt x="195" y="171"/>
                  <a:pt x="195" y="141"/>
                </a:cubicBezTo>
                <a:cubicBezTo>
                  <a:pt x="195" y="112"/>
                  <a:pt x="171" y="88"/>
                  <a:pt x="142" y="88"/>
                </a:cubicBezTo>
                <a:cubicBezTo>
                  <a:pt x="112" y="88"/>
                  <a:pt x="88" y="112"/>
                  <a:pt x="88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08150" y="1977684"/>
            <a:ext cx="351665" cy="351665"/>
          </a:xfrm>
          <a:custGeom>
            <a:avLst/>
            <a:gdLst>
              <a:gd name="T0" fmla="*/ 99 w 285"/>
              <a:gd name="T1" fmla="*/ 198 h 285"/>
              <a:gd name="T2" fmla="*/ 63 w 285"/>
              <a:gd name="T3" fmla="*/ 261 h 285"/>
              <a:gd name="T4" fmla="*/ 0 w 285"/>
              <a:gd name="T5" fmla="*/ 142 h 285"/>
              <a:gd name="T6" fmla="*/ 133 w 285"/>
              <a:gd name="T7" fmla="*/ 0 h 285"/>
              <a:gd name="T8" fmla="*/ 133 w 285"/>
              <a:gd name="T9" fmla="*/ 71 h 285"/>
              <a:gd name="T10" fmla="*/ 71 w 285"/>
              <a:gd name="T11" fmla="*/ 142 h 285"/>
              <a:gd name="T12" fmla="*/ 99 w 285"/>
              <a:gd name="T13" fmla="*/ 198 h 285"/>
              <a:gd name="T14" fmla="*/ 99 w 285"/>
              <a:gd name="T15" fmla="*/ 198 h 285"/>
              <a:gd name="T16" fmla="*/ 199 w 285"/>
              <a:gd name="T17" fmla="*/ 99 h 285"/>
              <a:gd name="T18" fmla="*/ 199 w 285"/>
              <a:gd name="T19" fmla="*/ 99 h 285"/>
              <a:gd name="T20" fmla="*/ 261 w 285"/>
              <a:gd name="T21" fmla="*/ 63 h 285"/>
              <a:gd name="T22" fmla="*/ 151 w 285"/>
              <a:gd name="T23" fmla="*/ 0 h 285"/>
              <a:gd name="T24" fmla="*/ 151 w 285"/>
              <a:gd name="T25" fmla="*/ 71 h 285"/>
              <a:gd name="T26" fmla="*/ 199 w 285"/>
              <a:gd name="T27" fmla="*/ 99 h 285"/>
              <a:gd name="T28" fmla="*/ 270 w 285"/>
              <a:gd name="T29" fmla="*/ 78 h 285"/>
              <a:gd name="T30" fmla="*/ 270 w 285"/>
              <a:gd name="T31" fmla="*/ 78 h 285"/>
              <a:gd name="T32" fmla="*/ 208 w 285"/>
              <a:gd name="T33" fmla="*/ 114 h 285"/>
              <a:gd name="T34" fmla="*/ 214 w 285"/>
              <a:gd name="T35" fmla="*/ 142 h 285"/>
              <a:gd name="T36" fmla="*/ 142 w 285"/>
              <a:gd name="T37" fmla="*/ 213 h 285"/>
              <a:gd name="T38" fmla="*/ 115 w 285"/>
              <a:gd name="T39" fmla="*/ 208 h 285"/>
              <a:gd name="T40" fmla="*/ 79 w 285"/>
              <a:gd name="T41" fmla="*/ 269 h 285"/>
              <a:gd name="T42" fmla="*/ 142 w 285"/>
              <a:gd name="T43" fmla="*/ 285 h 285"/>
              <a:gd name="T44" fmla="*/ 285 w 285"/>
              <a:gd name="T45" fmla="*/ 142 h 285"/>
              <a:gd name="T46" fmla="*/ 270 w 285"/>
              <a:gd name="T47" fmla="*/ 7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5" h="285">
                <a:moveTo>
                  <a:pt x="99" y="198"/>
                </a:moveTo>
                <a:cubicBezTo>
                  <a:pt x="63" y="261"/>
                  <a:pt x="63" y="261"/>
                  <a:pt x="63" y="261"/>
                </a:cubicBezTo>
                <a:cubicBezTo>
                  <a:pt x="25" y="235"/>
                  <a:pt x="0" y="191"/>
                  <a:pt x="0" y="142"/>
                </a:cubicBezTo>
                <a:cubicBezTo>
                  <a:pt x="0" y="66"/>
                  <a:pt x="59" y="4"/>
                  <a:pt x="133" y="0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98" y="76"/>
                  <a:pt x="71" y="106"/>
                  <a:pt x="71" y="142"/>
                </a:cubicBezTo>
                <a:cubicBezTo>
                  <a:pt x="71" y="165"/>
                  <a:pt x="82" y="185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lose/>
                <a:moveTo>
                  <a:pt x="199" y="99"/>
                </a:moveTo>
                <a:cubicBezTo>
                  <a:pt x="199" y="99"/>
                  <a:pt x="199" y="99"/>
                  <a:pt x="199" y="99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37" y="27"/>
                  <a:pt x="197" y="2"/>
                  <a:pt x="151" y="0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71" y="74"/>
                  <a:pt x="188" y="84"/>
                  <a:pt x="199" y="99"/>
                </a:cubicBezTo>
                <a:close/>
                <a:moveTo>
                  <a:pt x="270" y="78"/>
                </a:moveTo>
                <a:cubicBezTo>
                  <a:pt x="270" y="78"/>
                  <a:pt x="270" y="78"/>
                  <a:pt x="270" y="78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12" y="123"/>
                  <a:pt x="214" y="132"/>
                  <a:pt x="214" y="142"/>
                </a:cubicBezTo>
                <a:cubicBezTo>
                  <a:pt x="214" y="181"/>
                  <a:pt x="182" y="213"/>
                  <a:pt x="142" y="213"/>
                </a:cubicBezTo>
                <a:cubicBezTo>
                  <a:pt x="133" y="213"/>
                  <a:pt x="123" y="211"/>
                  <a:pt x="115" y="208"/>
                </a:cubicBezTo>
                <a:cubicBezTo>
                  <a:pt x="79" y="269"/>
                  <a:pt x="79" y="269"/>
                  <a:pt x="79" y="269"/>
                </a:cubicBezTo>
                <a:cubicBezTo>
                  <a:pt x="98" y="279"/>
                  <a:pt x="120" y="285"/>
                  <a:pt x="142" y="285"/>
                </a:cubicBezTo>
                <a:cubicBezTo>
                  <a:pt x="221" y="285"/>
                  <a:pt x="285" y="221"/>
                  <a:pt x="285" y="142"/>
                </a:cubicBezTo>
                <a:cubicBezTo>
                  <a:pt x="285" y="119"/>
                  <a:pt x="280" y="97"/>
                  <a:pt x="2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5" name="TextBox 24"/>
          <p:cNvSpPr txBox="1"/>
          <p:nvPr/>
        </p:nvSpPr>
        <p:spPr>
          <a:xfrm>
            <a:off x="1979713" y="1501435"/>
            <a:ext cx="2430269" cy="78943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文字。您的内容打在这里，或者通过复制您的文本后，在此框中选择粘贴，并选择只保留文字。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3159408"/>
            <a:ext cx="2430269" cy="78943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4997300" y="1540202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997300" y="1875334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997300" y="2202579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4997300" y="2537711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4997300" y="2872841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4997300" y="3207973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997300" y="3535219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4997300" y="3870350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262626"/>
              </a:solidFill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839961" y="1734582"/>
            <a:ext cx="343017" cy="2135768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315109" y="2502226"/>
            <a:ext cx="346960" cy="1368124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5802085" y="1965415"/>
            <a:ext cx="335132" cy="190493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277233" y="2298293"/>
            <a:ext cx="346960" cy="1572057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9" name="TextBox 38"/>
          <p:cNvSpPr txBox="1"/>
          <p:nvPr/>
        </p:nvSpPr>
        <p:spPr>
          <a:xfrm>
            <a:off x="4801535" y="37318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006" y="3398974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100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6006" y="3066095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200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6006" y="2733217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300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6006" y="240033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400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6006" y="2067460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500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6006" y="173458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600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26006" y="1401703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rgbClr val="262626"/>
                </a:solidFill>
              </a:rPr>
              <a:t>700</a:t>
            </a:r>
            <a:endParaRPr lang="zh-CN" altLang="en-US" sz="1050">
              <a:solidFill>
                <a:srgbClr val="26262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6809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7325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87841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08357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7360871" y="2400339"/>
            <a:ext cx="343017" cy="147001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52" name="TextBox 51"/>
          <p:cNvSpPr txBox="1"/>
          <p:nvPr/>
        </p:nvSpPr>
        <p:spPr>
          <a:xfrm>
            <a:off x="7328872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881781" y="2067460"/>
            <a:ext cx="343017" cy="1802890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54" name="TextBox 53"/>
          <p:cNvSpPr txBox="1"/>
          <p:nvPr/>
        </p:nvSpPr>
        <p:spPr>
          <a:xfrm>
            <a:off x="7849387" y="399060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94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2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4018096" y="1696592"/>
            <a:ext cx="306185" cy="30345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4018096" y="2276156"/>
            <a:ext cx="306185" cy="30345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4018096" y="2848429"/>
            <a:ext cx="306185" cy="30345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4018096" y="3395759"/>
            <a:ext cx="306185" cy="303451"/>
          </a:xfrm>
          <a:custGeom>
            <a:avLst/>
            <a:gdLst>
              <a:gd name="T0" fmla="*/ 40 w 142"/>
              <a:gd name="T1" fmla="*/ 0 h 141"/>
              <a:gd name="T2" fmla="*/ 102 w 142"/>
              <a:gd name="T3" fmla="*/ 0 h 141"/>
              <a:gd name="T4" fmla="*/ 142 w 142"/>
              <a:gd name="T5" fmla="*/ 40 h 141"/>
              <a:gd name="T6" fmla="*/ 142 w 142"/>
              <a:gd name="T7" fmla="*/ 101 h 141"/>
              <a:gd name="T8" fmla="*/ 102 w 142"/>
              <a:gd name="T9" fmla="*/ 141 h 141"/>
              <a:gd name="T10" fmla="*/ 40 w 142"/>
              <a:gd name="T11" fmla="*/ 141 h 141"/>
              <a:gd name="T12" fmla="*/ 0 w 142"/>
              <a:gd name="T13" fmla="*/ 101 h 141"/>
              <a:gd name="T14" fmla="*/ 0 w 142"/>
              <a:gd name="T15" fmla="*/ 40 h 141"/>
              <a:gd name="T16" fmla="*/ 40 w 142"/>
              <a:gd name="T17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41">
                <a:moveTo>
                  <a:pt x="40" y="0"/>
                </a:moveTo>
                <a:cubicBezTo>
                  <a:pt x="102" y="0"/>
                  <a:pt x="102" y="0"/>
                  <a:pt x="102" y="0"/>
                </a:cubicBezTo>
                <a:cubicBezTo>
                  <a:pt x="124" y="0"/>
                  <a:pt x="142" y="18"/>
                  <a:pt x="142" y="40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23"/>
                  <a:pt x="124" y="141"/>
                  <a:pt x="102" y="141"/>
                </a:cubicBezTo>
                <a:cubicBezTo>
                  <a:pt x="40" y="141"/>
                  <a:pt x="40" y="141"/>
                  <a:pt x="40" y="141"/>
                </a:cubicBezTo>
                <a:cubicBezTo>
                  <a:pt x="18" y="141"/>
                  <a:pt x="0" y="123"/>
                  <a:pt x="0" y="10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18"/>
          <p:cNvSpPr>
            <a:spLocks noEditPoints="1"/>
          </p:cNvSpPr>
          <p:nvPr/>
        </p:nvSpPr>
        <p:spPr bwMode="auto">
          <a:xfrm>
            <a:off x="4072624" y="2329315"/>
            <a:ext cx="197132" cy="197132"/>
          </a:xfrm>
          <a:custGeom>
            <a:avLst/>
            <a:gdLst>
              <a:gd name="T0" fmla="*/ 142 w 285"/>
              <a:gd name="T1" fmla="*/ 142 h 285"/>
              <a:gd name="T2" fmla="*/ 285 w 285"/>
              <a:gd name="T3" fmla="*/ 142 h 285"/>
              <a:gd name="T4" fmla="*/ 142 w 285"/>
              <a:gd name="T5" fmla="*/ 0 h 285"/>
              <a:gd name="T6" fmla="*/ 142 w 285"/>
              <a:gd name="T7" fmla="*/ 142 h 285"/>
              <a:gd name="T8" fmla="*/ 124 w 285"/>
              <a:gd name="T9" fmla="*/ 160 h 285"/>
              <a:gd name="T10" fmla="*/ 284 w 285"/>
              <a:gd name="T11" fmla="*/ 160 h 285"/>
              <a:gd name="T12" fmla="*/ 142 w 285"/>
              <a:gd name="T13" fmla="*/ 285 h 285"/>
              <a:gd name="T14" fmla="*/ 0 w 285"/>
              <a:gd name="T15" fmla="*/ 142 h 285"/>
              <a:gd name="T16" fmla="*/ 124 w 285"/>
              <a:gd name="T17" fmla="*/ 1 h 285"/>
              <a:gd name="T18" fmla="*/ 124 w 285"/>
              <a:gd name="T19" fmla="*/ 16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285">
                <a:moveTo>
                  <a:pt x="142" y="142"/>
                </a:moveTo>
                <a:cubicBezTo>
                  <a:pt x="285" y="142"/>
                  <a:pt x="285" y="142"/>
                  <a:pt x="285" y="142"/>
                </a:cubicBezTo>
                <a:cubicBezTo>
                  <a:pt x="285" y="63"/>
                  <a:pt x="221" y="0"/>
                  <a:pt x="142" y="0"/>
                </a:cubicBezTo>
                <a:cubicBezTo>
                  <a:pt x="142" y="142"/>
                  <a:pt x="142" y="142"/>
                  <a:pt x="142" y="142"/>
                </a:cubicBezTo>
                <a:close/>
                <a:moveTo>
                  <a:pt x="124" y="160"/>
                </a:moveTo>
                <a:cubicBezTo>
                  <a:pt x="284" y="160"/>
                  <a:pt x="284" y="160"/>
                  <a:pt x="284" y="160"/>
                </a:cubicBezTo>
                <a:cubicBezTo>
                  <a:pt x="275" y="230"/>
                  <a:pt x="215" y="285"/>
                  <a:pt x="142" y="285"/>
                </a:cubicBezTo>
                <a:cubicBezTo>
                  <a:pt x="63" y="285"/>
                  <a:pt x="0" y="221"/>
                  <a:pt x="0" y="142"/>
                </a:cubicBezTo>
                <a:cubicBezTo>
                  <a:pt x="0" y="70"/>
                  <a:pt x="54" y="10"/>
                  <a:pt x="124" y="1"/>
                </a:cubicBezTo>
                <a:lnTo>
                  <a:pt x="124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19"/>
          <p:cNvSpPr>
            <a:spLocks noEditPoints="1"/>
          </p:cNvSpPr>
          <p:nvPr/>
        </p:nvSpPr>
        <p:spPr bwMode="auto">
          <a:xfrm>
            <a:off x="4066798" y="2894825"/>
            <a:ext cx="208784" cy="210659"/>
          </a:xfrm>
          <a:custGeom>
            <a:avLst/>
            <a:gdLst>
              <a:gd name="T0" fmla="*/ 248 w 283"/>
              <a:gd name="T1" fmla="*/ 143 h 285"/>
              <a:gd name="T2" fmla="*/ 247 w 283"/>
              <a:gd name="T3" fmla="*/ 123 h 285"/>
              <a:gd name="T4" fmla="*/ 283 w 283"/>
              <a:gd name="T5" fmla="*/ 102 h 285"/>
              <a:gd name="T6" fmla="*/ 247 w 283"/>
              <a:gd name="T7" fmla="*/ 40 h 285"/>
              <a:gd name="T8" fmla="*/ 211 w 283"/>
              <a:gd name="T9" fmla="*/ 61 h 285"/>
              <a:gd name="T10" fmla="*/ 177 w 283"/>
              <a:gd name="T11" fmla="*/ 42 h 285"/>
              <a:gd name="T12" fmla="*/ 177 w 283"/>
              <a:gd name="T13" fmla="*/ 0 h 285"/>
              <a:gd name="T14" fmla="*/ 106 w 283"/>
              <a:gd name="T15" fmla="*/ 0 h 285"/>
              <a:gd name="T16" fmla="*/ 106 w 283"/>
              <a:gd name="T17" fmla="*/ 42 h 285"/>
              <a:gd name="T18" fmla="*/ 72 w 283"/>
              <a:gd name="T19" fmla="*/ 61 h 285"/>
              <a:gd name="T20" fmla="*/ 36 w 283"/>
              <a:gd name="T21" fmla="*/ 40 h 285"/>
              <a:gd name="T22" fmla="*/ 0 w 283"/>
              <a:gd name="T23" fmla="*/ 102 h 285"/>
              <a:gd name="T24" fmla="*/ 36 w 283"/>
              <a:gd name="T25" fmla="*/ 123 h 285"/>
              <a:gd name="T26" fmla="*/ 34 w 283"/>
              <a:gd name="T27" fmla="*/ 143 h 285"/>
              <a:gd name="T28" fmla="*/ 36 w 283"/>
              <a:gd name="T29" fmla="*/ 162 h 285"/>
              <a:gd name="T30" fmla="*/ 0 w 283"/>
              <a:gd name="T31" fmla="*/ 183 h 285"/>
              <a:gd name="T32" fmla="*/ 36 w 283"/>
              <a:gd name="T33" fmla="*/ 245 h 285"/>
              <a:gd name="T34" fmla="*/ 72 w 283"/>
              <a:gd name="T35" fmla="*/ 224 h 285"/>
              <a:gd name="T36" fmla="*/ 106 w 283"/>
              <a:gd name="T37" fmla="*/ 243 h 285"/>
              <a:gd name="T38" fmla="*/ 106 w 283"/>
              <a:gd name="T39" fmla="*/ 285 h 285"/>
              <a:gd name="T40" fmla="*/ 177 w 283"/>
              <a:gd name="T41" fmla="*/ 285 h 285"/>
              <a:gd name="T42" fmla="*/ 177 w 283"/>
              <a:gd name="T43" fmla="*/ 243 h 285"/>
              <a:gd name="T44" fmla="*/ 211 w 283"/>
              <a:gd name="T45" fmla="*/ 224 h 285"/>
              <a:gd name="T46" fmla="*/ 247 w 283"/>
              <a:gd name="T47" fmla="*/ 245 h 285"/>
              <a:gd name="T48" fmla="*/ 283 w 283"/>
              <a:gd name="T49" fmla="*/ 183 h 285"/>
              <a:gd name="T50" fmla="*/ 247 w 283"/>
              <a:gd name="T51" fmla="*/ 162 h 285"/>
              <a:gd name="T52" fmla="*/ 248 w 283"/>
              <a:gd name="T53" fmla="*/ 143 h 285"/>
              <a:gd name="T54" fmla="*/ 248 w 283"/>
              <a:gd name="T55" fmla="*/ 143 h 285"/>
              <a:gd name="T56" fmla="*/ 141 w 283"/>
              <a:gd name="T57" fmla="*/ 86 h 285"/>
              <a:gd name="T58" fmla="*/ 198 w 283"/>
              <a:gd name="T59" fmla="*/ 143 h 285"/>
              <a:gd name="T60" fmla="*/ 141 w 283"/>
              <a:gd name="T61" fmla="*/ 199 h 285"/>
              <a:gd name="T62" fmla="*/ 85 w 283"/>
              <a:gd name="T63" fmla="*/ 143 h 285"/>
              <a:gd name="T64" fmla="*/ 141 w 283"/>
              <a:gd name="T65" fmla="*/ 8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285">
                <a:moveTo>
                  <a:pt x="248" y="143"/>
                </a:moveTo>
                <a:cubicBezTo>
                  <a:pt x="248" y="136"/>
                  <a:pt x="248" y="129"/>
                  <a:pt x="247" y="123"/>
                </a:cubicBezTo>
                <a:cubicBezTo>
                  <a:pt x="283" y="102"/>
                  <a:pt x="283" y="102"/>
                  <a:pt x="283" y="102"/>
                </a:cubicBezTo>
                <a:cubicBezTo>
                  <a:pt x="247" y="40"/>
                  <a:pt x="247" y="40"/>
                  <a:pt x="247" y="40"/>
                </a:cubicBezTo>
                <a:cubicBezTo>
                  <a:pt x="211" y="61"/>
                  <a:pt x="211" y="61"/>
                  <a:pt x="211" y="61"/>
                </a:cubicBezTo>
                <a:cubicBezTo>
                  <a:pt x="201" y="53"/>
                  <a:pt x="190" y="46"/>
                  <a:pt x="177" y="42"/>
                </a:cubicBezTo>
                <a:cubicBezTo>
                  <a:pt x="177" y="0"/>
                  <a:pt x="177" y="0"/>
                  <a:pt x="17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93" y="46"/>
                  <a:pt x="82" y="53"/>
                  <a:pt x="72" y="61"/>
                </a:cubicBezTo>
                <a:cubicBezTo>
                  <a:pt x="36" y="40"/>
                  <a:pt x="36" y="40"/>
                  <a:pt x="36" y="40"/>
                </a:cubicBezTo>
                <a:cubicBezTo>
                  <a:pt x="0" y="102"/>
                  <a:pt x="0" y="102"/>
                  <a:pt x="0" y="102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5" y="129"/>
                  <a:pt x="34" y="136"/>
                  <a:pt x="34" y="143"/>
                </a:cubicBezTo>
                <a:cubicBezTo>
                  <a:pt x="34" y="149"/>
                  <a:pt x="35" y="156"/>
                  <a:pt x="36" y="162"/>
                </a:cubicBezTo>
                <a:cubicBezTo>
                  <a:pt x="0" y="183"/>
                  <a:pt x="0" y="183"/>
                  <a:pt x="0" y="183"/>
                </a:cubicBezTo>
                <a:cubicBezTo>
                  <a:pt x="36" y="245"/>
                  <a:pt x="36" y="245"/>
                  <a:pt x="36" y="245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82" y="232"/>
                  <a:pt x="93" y="239"/>
                  <a:pt x="106" y="243"/>
                </a:cubicBezTo>
                <a:cubicBezTo>
                  <a:pt x="106" y="285"/>
                  <a:pt x="106" y="285"/>
                  <a:pt x="106" y="285"/>
                </a:cubicBezTo>
                <a:cubicBezTo>
                  <a:pt x="177" y="285"/>
                  <a:pt x="177" y="285"/>
                  <a:pt x="177" y="285"/>
                </a:cubicBezTo>
                <a:cubicBezTo>
                  <a:pt x="177" y="243"/>
                  <a:pt x="177" y="243"/>
                  <a:pt x="177" y="243"/>
                </a:cubicBezTo>
                <a:cubicBezTo>
                  <a:pt x="190" y="239"/>
                  <a:pt x="201" y="232"/>
                  <a:pt x="211" y="224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83" y="183"/>
                  <a:pt x="283" y="183"/>
                  <a:pt x="283" y="183"/>
                </a:cubicBezTo>
                <a:cubicBezTo>
                  <a:pt x="247" y="162"/>
                  <a:pt x="247" y="162"/>
                  <a:pt x="247" y="162"/>
                </a:cubicBezTo>
                <a:cubicBezTo>
                  <a:pt x="248" y="156"/>
                  <a:pt x="248" y="149"/>
                  <a:pt x="248" y="143"/>
                </a:cubicBezTo>
                <a:cubicBezTo>
                  <a:pt x="248" y="143"/>
                  <a:pt x="248" y="143"/>
                  <a:pt x="248" y="143"/>
                </a:cubicBezTo>
                <a:close/>
                <a:moveTo>
                  <a:pt x="141" y="86"/>
                </a:moveTo>
                <a:cubicBezTo>
                  <a:pt x="173" y="86"/>
                  <a:pt x="198" y="111"/>
                  <a:pt x="198" y="143"/>
                </a:cubicBezTo>
                <a:cubicBezTo>
                  <a:pt x="198" y="174"/>
                  <a:pt x="173" y="199"/>
                  <a:pt x="141" y="199"/>
                </a:cubicBezTo>
                <a:cubicBezTo>
                  <a:pt x="110" y="199"/>
                  <a:pt x="85" y="174"/>
                  <a:pt x="85" y="143"/>
                </a:cubicBezTo>
                <a:cubicBezTo>
                  <a:pt x="85" y="111"/>
                  <a:pt x="110" y="86"/>
                  <a:pt x="141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4058616" y="1747613"/>
            <a:ext cx="225146" cy="201407"/>
          </a:xfrm>
          <a:custGeom>
            <a:avLst/>
            <a:gdLst>
              <a:gd name="T0" fmla="*/ 248 w 257"/>
              <a:gd name="T1" fmla="*/ 193 h 230"/>
              <a:gd name="T2" fmla="*/ 231 w 257"/>
              <a:gd name="T3" fmla="*/ 178 h 230"/>
              <a:gd name="T4" fmla="*/ 188 w 257"/>
              <a:gd name="T5" fmla="*/ 161 h 230"/>
              <a:gd name="T6" fmla="*/ 186 w 257"/>
              <a:gd name="T7" fmla="*/ 160 h 230"/>
              <a:gd name="T8" fmla="*/ 186 w 257"/>
              <a:gd name="T9" fmla="*/ 160 h 230"/>
              <a:gd name="T10" fmla="*/ 169 w 257"/>
              <a:gd name="T11" fmla="*/ 148 h 230"/>
              <a:gd name="T12" fmla="*/ 169 w 257"/>
              <a:gd name="T13" fmla="*/ 148 h 230"/>
              <a:gd name="T14" fmla="*/ 169 w 257"/>
              <a:gd name="T15" fmla="*/ 148 h 230"/>
              <a:gd name="T16" fmla="*/ 169 w 257"/>
              <a:gd name="T17" fmla="*/ 147 h 230"/>
              <a:gd name="T18" fmla="*/ 168 w 257"/>
              <a:gd name="T19" fmla="*/ 147 h 230"/>
              <a:gd name="T20" fmla="*/ 168 w 257"/>
              <a:gd name="T21" fmla="*/ 147 h 230"/>
              <a:gd name="T22" fmla="*/ 168 w 257"/>
              <a:gd name="T23" fmla="*/ 147 h 230"/>
              <a:gd name="T24" fmla="*/ 168 w 257"/>
              <a:gd name="T25" fmla="*/ 147 h 230"/>
              <a:gd name="T26" fmla="*/ 165 w 257"/>
              <a:gd name="T27" fmla="*/ 145 h 230"/>
              <a:gd name="T28" fmla="*/ 165 w 257"/>
              <a:gd name="T29" fmla="*/ 145 h 230"/>
              <a:gd name="T30" fmla="*/ 165 w 257"/>
              <a:gd name="T31" fmla="*/ 145 h 230"/>
              <a:gd name="T32" fmla="*/ 165 w 257"/>
              <a:gd name="T33" fmla="*/ 145 h 230"/>
              <a:gd name="T34" fmla="*/ 165 w 257"/>
              <a:gd name="T35" fmla="*/ 145 h 230"/>
              <a:gd name="T36" fmla="*/ 165 w 257"/>
              <a:gd name="T37" fmla="*/ 145 h 230"/>
              <a:gd name="T38" fmla="*/ 165 w 257"/>
              <a:gd name="T39" fmla="*/ 145 h 230"/>
              <a:gd name="T40" fmla="*/ 163 w 257"/>
              <a:gd name="T41" fmla="*/ 144 h 230"/>
              <a:gd name="T42" fmla="*/ 160 w 257"/>
              <a:gd name="T43" fmla="*/ 134 h 230"/>
              <a:gd name="T44" fmla="*/ 159 w 257"/>
              <a:gd name="T45" fmla="*/ 132 h 230"/>
              <a:gd name="T46" fmla="*/ 159 w 257"/>
              <a:gd name="T47" fmla="*/ 123 h 230"/>
              <a:gd name="T48" fmla="*/ 161 w 257"/>
              <a:gd name="T49" fmla="*/ 121 h 230"/>
              <a:gd name="T50" fmla="*/ 165 w 257"/>
              <a:gd name="T51" fmla="*/ 108 h 230"/>
              <a:gd name="T52" fmla="*/ 172 w 257"/>
              <a:gd name="T53" fmla="*/ 96 h 230"/>
              <a:gd name="T54" fmla="*/ 175 w 257"/>
              <a:gd name="T55" fmla="*/ 72 h 230"/>
              <a:gd name="T56" fmla="*/ 172 w 257"/>
              <a:gd name="T57" fmla="*/ 74 h 230"/>
              <a:gd name="T58" fmla="*/ 174 w 257"/>
              <a:gd name="T59" fmla="*/ 56 h 230"/>
              <a:gd name="T60" fmla="*/ 169 w 257"/>
              <a:gd name="T61" fmla="*/ 21 h 230"/>
              <a:gd name="T62" fmla="*/ 155 w 257"/>
              <a:gd name="T63" fmla="*/ 9 h 230"/>
              <a:gd name="T64" fmla="*/ 146 w 257"/>
              <a:gd name="T65" fmla="*/ 4 h 230"/>
              <a:gd name="T66" fmla="*/ 104 w 257"/>
              <a:gd name="T67" fmla="*/ 4 h 230"/>
              <a:gd name="T68" fmla="*/ 83 w 257"/>
              <a:gd name="T69" fmla="*/ 19 h 230"/>
              <a:gd name="T70" fmla="*/ 77 w 257"/>
              <a:gd name="T71" fmla="*/ 56 h 230"/>
              <a:gd name="T72" fmla="*/ 80 w 257"/>
              <a:gd name="T73" fmla="*/ 69 h 230"/>
              <a:gd name="T74" fmla="*/ 80 w 257"/>
              <a:gd name="T75" fmla="*/ 72 h 230"/>
              <a:gd name="T76" fmla="*/ 79 w 257"/>
              <a:gd name="T77" fmla="*/ 72 h 230"/>
              <a:gd name="T78" fmla="*/ 82 w 257"/>
              <a:gd name="T79" fmla="*/ 96 h 230"/>
              <a:gd name="T80" fmla="*/ 89 w 257"/>
              <a:gd name="T81" fmla="*/ 108 h 230"/>
              <a:gd name="T82" fmla="*/ 93 w 257"/>
              <a:gd name="T83" fmla="*/ 121 h 230"/>
              <a:gd name="T84" fmla="*/ 95 w 257"/>
              <a:gd name="T85" fmla="*/ 124 h 230"/>
              <a:gd name="T86" fmla="*/ 96 w 257"/>
              <a:gd name="T87" fmla="*/ 130 h 230"/>
              <a:gd name="T88" fmla="*/ 97 w 257"/>
              <a:gd name="T89" fmla="*/ 134 h 230"/>
              <a:gd name="T90" fmla="*/ 95 w 257"/>
              <a:gd name="T91" fmla="*/ 134 h 230"/>
              <a:gd name="T92" fmla="*/ 91 w 257"/>
              <a:gd name="T93" fmla="*/ 145 h 230"/>
              <a:gd name="T94" fmla="*/ 91 w 257"/>
              <a:gd name="T95" fmla="*/ 144 h 230"/>
              <a:gd name="T96" fmla="*/ 87 w 257"/>
              <a:gd name="T97" fmla="*/ 147 h 230"/>
              <a:gd name="T98" fmla="*/ 69 w 257"/>
              <a:gd name="T99" fmla="*/ 159 h 230"/>
              <a:gd name="T100" fmla="*/ 69 w 257"/>
              <a:gd name="T101" fmla="*/ 159 h 230"/>
              <a:gd name="T102" fmla="*/ 69 w 257"/>
              <a:gd name="T103" fmla="*/ 160 h 230"/>
              <a:gd name="T104" fmla="*/ 69 w 257"/>
              <a:gd name="T105" fmla="*/ 160 h 230"/>
              <a:gd name="T106" fmla="*/ 67 w 257"/>
              <a:gd name="T107" fmla="*/ 161 h 230"/>
              <a:gd name="T108" fmla="*/ 24 w 257"/>
              <a:gd name="T109" fmla="*/ 178 h 230"/>
              <a:gd name="T110" fmla="*/ 8 w 257"/>
              <a:gd name="T111" fmla="*/ 193 h 230"/>
              <a:gd name="T112" fmla="*/ 0 w 257"/>
              <a:gd name="T113" fmla="*/ 230 h 230"/>
              <a:gd name="T114" fmla="*/ 257 w 257"/>
              <a:gd name="T115" fmla="*/ 230 h 230"/>
              <a:gd name="T116" fmla="*/ 248 w 257"/>
              <a:gd name="T117" fmla="*/ 193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7" h="230">
                <a:moveTo>
                  <a:pt x="248" y="193"/>
                </a:moveTo>
                <a:cubicBezTo>
                  <a:pt x="248" y="182"/>
                  <a:pt x="240" y="181"/>
                  <a:pt x="231" y="178"/>
                </a:cubicBezTo>
                <a:cubicBezTo>
                  <a:pt x="188" y="161"/>
                  <a:pt x="188" y="161"/>
                  <a:pt x="188" y="161"/>
                </a:cubicBezTo>
                <a:cubicBezTo>
                  <a:pt x="187" y="160"/>
                  <a:pt x="187" y="160"/>
                  <a:pt x="186" y="160"/>
                </a:cubicBezTo>
                <a:cubicBezTo>
                  <a:pt x="186" y="160"/>
                  <a:pt x="186" y="160"/>
                  <a:pt x="186" y="160"/>
                </a:cubicBezTo>
                <a:cubicBezTo>
                  <a:pt x="178" y="156"/>
                  <a:pt x="172" y="151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7"/>
                  <a:pt x="169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64" y="145"/>
                  <a:pt x="164" y="145"/>
                  <a:pt x="163" y="144"/>
                </a:cubicBezTo>
                <a:cubicBezTo>
                  <a:pt x="162" y="140"/>
                  <a:pt x="160" y="134"/>
                  <a:pt x="160" y="134"/>
                </a:cubicBezTo>
                <a:cubicBezTo>
                  <a:pt x="160" y="132"/>
                  <a:pt x="158" y="136"/>
                  <a:pt x="159" y="132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0" y="123"/>
                  <a:pt x="161" y="122"/>
                  <a:pt x="161" y="121"/>
                </a:cubicBezTo>
                <a:cubicBezTo>
                  <a:pt x="164" y="118"/>
                  <a:pt x="164" y="110"/>
                  <a:pt x="165" y="108"/>
                </a:cubicBezTo>
                <a:cubicBezTo>
                  <a:pt x="167" y="106"/>
                  <a:pt x="170" y="105"/>
                  <a:pt x="172" y="96"/>
                </a:cubicBezTo>
                <a:cubicBezTo>
                  <a:pt x="175" y="86"/>
                  <a:pt x="179" y="72"/>
                  <a:pt x="175" y="72"/>
                </a:cubicBezTo>
                <a:cubicBezTo>
                  <a:pt x="174" y="72"/>
                  <a:pt x="173" y="73"/>
                  <a:pt x="172" y="74"/>
                </a:cubicBezTo>
                <a:cubicBezTo>
                  <a:pt x="173" y="70"/>
                  <a:pt x="174" y="62"/>
                  <a:pt x="174" y="56"/>
                </a:cubicBezTo>
                <a:cubicBezTo>
                  <a:pt x="175" y="48"/>
                  <a:pt x="173" y="29"/>
                  <a:pt x="169" y="21"/>
                </a:cubicBezTo>
                <a:cubicBezTo>
                  <a:pt x="166" y="17"/>
                  <a:pt x="161" y="12"/>
                  <a:pt x="155" y="9"/>
                </a:cubicBezTo>
                <a:cubicBezTo>
                  <a:pt x="152" y="7"/>
                  <a:pt x="149" y="5"/>
                  <a:pt x="146" y="4"/>
                </a:cubicBezTo>
                <a:cubicBezTo>
                  <a:pt x="138" y="0"/>
                  <a:pt x="112" y="2"/>
                  <a:pt x="104" y="4"/>
                </a:cubicBezTo>
                <a:cubicBezTo>
                  <a:pt x="94" y="6"/>
                  <a:pt x="87" y="12"/>
                  <a:pt x="83" y="19"/>
                </a:cubicBezTo>
                <a:cubicBezTo>
                  <a:pt x="78" y="27"/>
                  <a:pt x="76" y="49"/>
                  <a:pt x="77" y="56"/>
                </a:cubicBezTo>
                <a:cubicBezTo>
                  <a:pt x="77" y="60"/>
                  <a:pt x="79" y="66"/>
                  <a:pt x="80" y="69"/>
                </a:cubicBezTo>
                <a:cubicBezTo>
                  <a:pt x="80" y="71"/>
                  <a:pt x="80" y="71"/>
                  <a:pt x="80" y="72"/>
                </a:cubicBezTo>
                <a:cubicBezTo>
                  <a:pt x="80" y="72"/>
                  <a:pt x="80" y="72"/>
                  <a:pt x="79" y="72"/>
                </a:cubicBezTo>
                <a:cubicBezTo>
                  <a:pt x="76" y="72"/>
                  <a:pt x="79" y="86"/>
                  <a:pt x="82" y="96"/>
                </a:cubicBezTo>
                <a:cubicBezTo>
                  <a:pt x="85" y="105"/>
                  <a:pt x="87" y="106"/>
                  <a:pt x="89" y="108"/>
                </a:cubicBezTo>
                <a:cubicBezTo>
                  <a:pt x="90" y="110"/>
                  <a:pt x="90" y="118"/>
                  <a:pt x="93" y="121"/>
                </a:cubicBezTo>
                <a:cubicBezTo>
                  <a:pt x="94" y="122"/>
                  <a:pt x="94" y="123"/>
                  <a:pt x="95" y="124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96" y="133"/>
                  <a:pt x="95" y="132"/>
                  <a:pt x="95" y="134"/>
                </a:cubicBezTo>
                <a:cubicBezTo>
                  <a:pt x="94" y="137"/>
                  <a:pt x="93" y="141"/>
                  <a:pt x="91" y="145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90" y="143"/>
                  <a:pt x="88" y="144"/>
                  <a:pt x="87" y="147"/>
                </a:cubicBezTo>
                <a:cubicBezTo>
                  <a:pt x="85" y="150"/>
                  <a:pt x="78" y="155"/>
                  <a:pt x="69" y="159"/>
                </a:cubicBezTo>
                <a:cubicBezTo>
                  <a:pt x="69" y="159"/>
                  <a:pt x="69" y="159"/>
                  <a:pt x="69" y="159"/>
                </a:cubicBezTo>
                <a:cubicBezTo>
                  <a:pt x="69" y="160"/>
                  <a:pt x="69" y="160"/>
                  <a:pt x="69" y="160"/>
                </a:cubicBezTo>
                <a:cubicBezTo>
                  <a:pt x="69" y="160"/>
                  <a:pt x="69" y="160"/>
                  <a:pt x="69" y="160"/>
                </a:cubicBezTo>
                <a:cubicBezTo>
                  <a:pt x="69" y="160"/>
                  <a:pt x="68" y="160"/>
                  <a:pt x="67" y="161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15" y="181"/>
                  <a:pt x="8" y="182"/>
                  <a:pt x="8" y="193"/>
                </a:cubicBezTo>
                <a:cubicBezTo>
                  <a:pt x="0" y="230"/>
                  <a:pt x="0" y="230"/>
                  <a:pt x="0" y="230"/>
                </a:cubicBezTo>
                <a:cubicBezTo>
                  <a:pt x="257" y="230"/>
                  <a:pt x="257" y="230"/>
                  <a:pt x="257" y="230"/>
                </a:cubicBezTo>
                <a:cubicBezTo>
                  <a:pt x="248" y="193"/>
                  <a:pt x="248" y="193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4072938" y="3449232"/>
            <a:ext cx="196504" cy="196504"/>
          </a:xfrm>
          <a:custGeom>
            <a:avLst/>
            <a:gdLst>
              <a:gd name="T0" fmla="*/ 278 w 288"/>
              <a:gd name="T1" fmla="*/ 11 h 288"/>
              <a:gd name="T2" fmla="*/ 278 w 288"/>
              <a:gd name="T3" fmla="*/ 48 h 288"/>
              <a:gd name="T4" fmla="*/ 265 w 288"/>
              <a:gd name="T5" fmla="*/ 61 h 288"/>
              <a:gd name="T6" fmla="*/ 227 w 288"/>
              <a:gd name="T7" fmla="*/ 23 h 288"/>
              <a:gd name="T8" fmla="*/ 240 w 288"/>
              <a:gd name="T9" fmla="*/ 11 h 288"/>
              <a:gd name="T10" fmla="*/ 278 w 288"/>
              <a:gd name="T11" fmla="*/ 11 h 288"/>
              <a:gd name="T12" fmla="*/ 89 w 288"/>
              <a:gd name="T13" fmla="*/ 162 h 288"/>
              <a:gd name="T14" fmla="*/ 89 w 288"/>
              <a:gd name="T15" fmla="*/ 162 h 288"/>
              <a:gd name="T16" fmla="*/ 76 w 288"/>
              <a:gd name="T17" fmla="*/ 212 h 288"/>
              <a:gd name="T18" fmla="*/ 126 w 288"/>
              <a:gd name="T19" fmla="*/ 200 h 288"/>
              <a:gd name="T20" fmla="*/ 253 w 288"/>
              <a:gd name="T21" fmla="*/ 74 h 288"/>
              <a:gd name="T22" fmla="*/ 215 w 288"/>
              <a:gd name="T23" fmla="*/ 36 h 288"/>
              <a:gd name="T24" fmla="*/ 89 w 288"/>
              <a:gd name="T25" fmla="*/ 162 h 288"/>
              <a:gd name="T26" fmla="*/ 214 w 288"/>
              <a:gd name="T27" fmla="*/ 137 h 288"/>
              <a:gd name="T28" fmla="*/ 214 w 288"/>
              <a:gd name="T29" fmla="*/ 137 h 288"/>
              <a:gd name="T30" fmla="*/ 214 w 288"/>
              <a:gd name="T31" fmla="*/ 252 h 288"/>
              <a:gd name="T32" fmla="*/ 36 w 288"/>
              <a:gd name="T33" fmla="*/ 252 h 288"/>
              <a:gd name="T34" fmla="*/ 36 w 288"/>
              <a:gd name="T35" fmla="*/ 74 h 288"/>
              <a:gd name="T36" fmla="*/ 151 w 288"/>
              <a:gd name="T37" fmla="*/ 74 h 288"/>
              <a:gd name="T38" fmla="*/ 187 w 288"/>
              <a:gd name="T39" fmla="*/ 38 h 288"/>
              <a:gd name="T40" fmla="*/ 0 w 288"/>
              <a:gd name="T41" fmla="*/ 38 h 288"/>
              <a:gd name="T42" fmla="*/ 0 w 288"/>
              <a:gd name="T43" fmla="*/ 288 h 288"/>
              <a:gd name="T44" fmla="*/ 250 w 288"/>
              <a:gd name="T45" fmla="*/ 288 h 288"/>
              <a:gd name="T46" fmla="*/ 250 w 288"/>
              <a:gd name="T47" fmla="*/ 101 h 288"/>
              <a:gd name="T48" fmla="*/ 214 w 288"/>
              <a:gd name="T49" fmla="*/ 13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8">
                <a:moveTo>
                  <a:pt x="278" y="11"/>
                </a:moveTo>
                <a:cubicBezTo>
                  <a:pt x="288" y="21"/>
                  <a:pt x="288" y="38"/>
                  <a:pt x="278" y="48"/>
                </a:cubicBezTo>
                <a:cubicBezTo>
                  <a:pt x="265" y="61"/>
                  <a:pt x="265" y="61"/>
                  <a:pt x="265" y="61"/>
                </a:cubicBezTo>
                <a:cubicBezTo>
                  <a:pt x="227" y="23"/>
                  <a:pt x="227" y="23"/>
                  <a:pt x="227" y="23"/>
                </a:cubicBezTo>
                <a:cubicBezTo>
                  <a:pt x="240" y="11"/>
                  <a:pt x="240" y="11"/>
                  <a:pt x="240" y="11"/>
                </a:cubicBezTo>
                <a:cubicBezTo>
                  <a:pt x="250" y="0"/>
                  <a:pt x="267" y="0"/>
                  <a:pt x="278" y="11"/>
                </a:cubicBezTo>
                <a:close/>
                <a:moveTo>
                  <a:pt x="89" y="162"/>
                </a:moveTo>
                <a:cubicBezTo>
                  <a:pt x="89" y="162"/>
                  <a:pt x="89" y="162"/>
                  <a:pt x="89" y="162"/>
                </a:cubicBezTo>
                <a:cubicBezTo>
                  <a:pt x="76" y="212"/>
                  <a:pt x="76" y="212"/>
                  <a:pt x="76" y="212"/>
                </a:cubicBezTo>
                <a:cubicBezTo>
                  <a:pt x="126" y="200"/>
                  <a:pt x="126" y="200"/>
                  <a:pt x="126" y="200"/>
                </a:cubicBezTo>
                <a:cubicBezTo>
                  <a:pt x="253" y="74"/>
                  <a:pt x="253" y="74"/>
                  <a:pt x="253" y="74"/>
                </a:cubicBezTo>
                <a:cubicBezTo>
                  <a:pt x="215" y="36"/>
                  <a:pt x="215" y="36"/>
                  <a:pt x="215" y="36"/>
                </a:cubicBezTo>
                <a:cubicBezTo>
                  <a:pt x="89" y="162"/>
                  <a:pt x="89" y="162"/>
                  <a:pt x="89" y="162"/>
                </a:cubicBezTo>
                <a:close/>
                <a:moveTo>
                  <a:pt x="214" y="137"/>
                </a:moveTo>
                <a:cubicBezTo>
                  <a:pt x="214" y="137"/>
                  <a:pt x="214" y="137"/>
                  <a:pt x="214" y="137"/>
                </a:cubicBezTo>
                <a:cubicBezTo>
                  <a:pt x="214" y="252"/>
                  <a:pt x="214" y="252"/>
                  <a:pt x="214" y="252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74"/>
                  <a:pt x="36" y="74"/>
                  <a:pt x="36" y="74"/>
                </a:cubicBezTo>
                <a:cubicBezTo>
                  <a:pt x="151" y="74"/>
                  <a:pt x="151" y="74"/>
                  <a:pt x="151" y="74"/>
                </a:cubicBezTo>
                <a:cubicBezTo>
                  <a:pt x="187" y="38"/>
                  <a:pt x="187" y="38"/>
                  <a:pt x="187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8"/>
                  <a:pt x="0" y="288"/>
                  <a:pt x="0" y="288"/>
                </a:cubicBezTo>
                <a:cubicBezTo>
                  <a:pt x="250" y="288"/>
                  <a:pt x="250" y="288"/>
                  <a:pt x="250" y="288"/>
                </a:cubicBezTo>
                <a:cubicBezTo>
                  <a:pt x="250" y="101"/>
                  <a:pt x="250" y="101"/>
                  <a:pt x="250" y="101"/>
                </a:cubicBezTo>
                <a:lnTo>
                  <a:pt x="21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8" name="圆角矩形 17"/>
          <p:cNvSpPr/>
          <p:nvPr/>
        </p:nvSpPr>
        <p:spPr>
          <a:xfrm>
            <a:off x="4370338" y="1697117"/>
            <a:ext cx="3761695" cy="3024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圆角矩形 18"/>
          <p:cNvSpPr/>
          <p:nvPr/>
        </p:nvSpPr>
        <p:spPr>
          <a:xfrm>
            <a:off x="4407627" y="1733567"/>
            <a:ext cx="2864673" cy="229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54531.74</a:t>
            </a:r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370338" y="2263505"/>
            <a:ext cx="3761695" cy="3024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1" name="圆角矩形 20"/>
          <p:cNvSpPr/>
          <p:nvPr/>
        </p:nvSpPr>
        <p:spPr>
          <a:xfrm>
            <a:off x="4407627" y="2299955"/>
            <a:ext cx="2162595" cy="229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41586.23</a:t>
            </a:r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70338" y="2829894"/>
            <a:ext cx="3761695" cy="3024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3" name="圆角矩形 22"/>
          <p:cNvSpPr/>
          <p:nvPr/>
        </p:nvSpPr>
        <p:spPr>
          <a:xfrm>
            <a:off x="4407627" y="2866344"/>
            <a:ext cx="1568529" cy="229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39668.79</a:t>
            </a:r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370338" y="3396284"/>
            <a:ext cx="3761695" cy="3024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5" name="圆角矩形 24"/>
          <p:cNvSpPr/>
          <p:nvPr/>
        </p:nvSpPr>
        <p:spPr>
          <a:xfrm>
            <a:off x="4407627" y="3432734"/>
            <a:ext cx="3246287" cy="2295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50">
                <a:latin typeface="微软雅黑" pitchFamily="34" charset="-122"/>
                <a:ea typeface="微软雅黑" pitchFamily="34" charset="-122"/>
              </a:rPr>
              <a:t>64149.63</a:t>
            </a:r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586" y="1620285"/>
            <a:ext cx="2220800" cy="34624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点击添加内容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6287" y="1966534"/>
            <a:ext cx="2807612" cy="17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5657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2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19551" y="1005576"/>
            <a:ext cx="3704899" cy="3759902"/>
            <a:chOff x="3646934" y="1340768"/>
            <a:chExt cx="4939865" cy="5013202"/>
          </a:xfrm>
          <a:solidFill>
            <a:srgbClr val="00B0F0"/>
          </a:solidFill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689646" y="1340768"/>
              <a:ext cx="854441" cy="1340794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13500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  <a:latin typeface="AvantGarde Md BT" pitchFamily="34" charset="0"/>
                </a:rPr>
                <a:t>01</a:t>
              </a:r>
              <a:endParaRPr lang="zh-CN" altLang="en-US" sz="30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5689646" y="5013176"/>
              <a:ext cx="854441" cy="1340794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432000" rIns="68580" bIns="3510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  <a:latin typeface="AvantGarde Md BT" pitchFamily="34" charset="0"/>
                </a:rPr>
                <a:t>03</a:t>
              </a:r>
              <a:endParaRPr lang="zh-CN" altLang="en-US" sz="30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78000" tIns="3510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000" dirty="0">
                  <a:solidFill>
                    <a:schemeClr val="bg1"/>
                  </a:solidFill>
                  <a:latin typeface="AvantGarde Md BT" pitchFamily="34" charset="0"/>
                </a:rPr>
                <a:t>02</a:t>
              </a:r>
              <a:endParaRPr lang="zh-CN" altLang="en-US" sz="3000" dirty="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500" tIns="35100" rIns="37800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3000">
                  <a:solidFill>
                    <a:schemeClr val="bg1"/>
                  </a:solidFill>
                  <a:latin typeface="AvantGarde Md BT" pitchFamily="34" charset="0"/>
                </a:rPr>
                <a:t>04</a:t>
              </a:r>
              <a:endParaRPr lang="zh-CN" altLang="en-US" sz="3000">
                <a:solidFill>
                  <a:schemeClr val="bg1"/>
                </a:solidFill>
                <a:latin typeface="AvantGarde Md BT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26176" y="2139703"/>
            <a:ext cx="1491650" cy="1491648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9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1800" kern="0" dirty="0" smtClean="0">
                  <a:solidFill>
                    <a:schemeClr val="bg1"/>
                  </a:solidFill>
                  <a:latin typeface="AvantGarde Md BT" pitchFamily="34" charset="0"/>
                  <a:ea typeface="微软雅黑" pitchFamily="34" charset="-122"/>
                </a:rPr>
                <a:t>添加标题</a:t>
              </a:r>
              <a:endParaRPr lang="zh-CN" altLang="en-US" sz="1800" kern="0" dirty="0">
                <a:solidFill>
                  <a:schemeClr val="bg1"/>
                </a:solidFill>
                <a:latin typeface="AvantGarde Md B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20315" y="1530305"/>
            <a:ext cx="2505862" cy="60938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5469" y="1184057"/>
            <a:ext cx="1330707" cy="233847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13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1717" y="1530305"/>
            <a:ext cx="2505862" cy="60938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1717" y="1184057"/>
            <a:ext cx="1330707" cy="233847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0315" y="3867895"/>
            <a:ext cx="2505862" cy="60938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5469" y="3521647"/>
            <a:ext cx="1330707" cy="233847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1717" y="3867895"/>
            <a:ext cx="2505862" cy="609383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1718" y="3521647"/>
            <a:ext cx="1330707" cy="233847"/>
          </a:xfrm>
          <a:prstGeom prst="rect">
            <a:avLst/>
          </a:prstGeom>
          <a:noFill/>
        </p:spPr>
        <p:txBody>
          <a:bodyPr wrap="square" lIns="68567" tIns="0" rIns="68567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6108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2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9292" y="1335565"/>
            <a:ext cx="3565058" cy="280235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24350" y="1335565"/>
            <a:ext cx="1287183" cy="1504952"/>
          </a:xfrm>
          <a:prstGeom prst="rect">
            <a:avLst/>
          </a:prstGeom>
          <a:blipFill dpi="0" rotWithShape="1">
            <a:blip r:embed="rId3"/>
            <a:srcRect/>
            <a:tile tx="0" ty="0" sx="20000" sy="20000" flip="none" algn="ctr"/>
          </a:blip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711533" y="1335565"/>
            <a:ext cx="2574366" cy="150495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230905" y="2840517"/>
            <a:ext cx="2054994" cy="12974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24350" y="2840517"/>
            <a:ext cx="1806555" cy="1297407"/>
          </a:xfrm>
          <a:prstGeom prst="rect">
            <a:avLst/>
          </a:prstGeom>
          <a:solidFill>
            <a:srgbClr val="0070C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135000" tIns="34290" rIns="135000" bIns="3429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</a:pPr>
            <a:r>
              <a:rPr lang="zh-CN" altLang="en-US" sz="9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35657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894148" y="1585658"/>
            <a:ext cx="954107" cy="16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10500" dirty="0" smtClean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3</a:t>
            </a:r>
            <a:endParaRPr lang="zh-CN" altLang="en-US" sz="105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67885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 flipH="1">
            <a:off x="375897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4139952" y="1635646"/>
            <a:ext cx="23762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L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ACK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OF WORK</a:t>
            </a:r>
          </a:p>
          <a:p>
            <a:pPr algn="just"/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vantGarde Md BT" panose="020B0602020202020204" pitchFamily="34" charset="0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vantGarde Md BT" panose="020B06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4646645" y="2067694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工作存在不足</a:t>
            </a:r>
          </a:p>
        </p:txBody>
      </p:sp>
      <p:sp>
        <p:nvSpPr>
          <p:cNvPr id="9" name="任意多边形 8"/>
          <p:cNvSpPr/>
          <p:nvPr/>
        </p:nvSpPr>
        <p:spPr>
          <a:xfrm rot="16200000" flipV="1">
            <a:off x="-1867173" y="1806448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任意多边形 16"/>
          <p:cNvSpPr/>
          <p:nvPr/>
        </p:nvSpPr>
        <p:spPr>
          <a:xfrm rot="16200000" flipV="1">
            <a:off x="-1918278" y="2203666"/>
            <a:ext cx="4797389" cy="108228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8" name="直接连接符 17"/>
          <p:cNvCxnSpPr/>
          <p:nvPr/>
        </p:nvCxnSpPr>
        <p:spPr>
          <a:xfrm rot="16200000" flipV="1">
            <a:off x="-397125" y="479164"/>
            <a:ext cx="1814306" cy="8274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3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395761" y="2029037"/>
            <a:ext cx="517344" cy="1720729"/>
          </a:xfrm>
          <a:custGeom>
            <a:avLst/>
            <a:gdLst/>
            <a:ahLst/>
            <a:cxnLst/>
            <a:rect l="l" t="t" r="r" b="b"/>
            <a:pathLst>
              <a:path w="689792" h="2294305">
                <a:moveTo>
                  <a:pt x="437721" y="335982"/>
                </a:moveTo>
                <a:cubicBezTo>
                  <a:pt x="437721" y="335982"/>
                  <a:pt x="479409" y="342902"/>
                  <a:pt x="486357" y="349822"/>
                </a:cubicBezTo>
                <a:cubicBezTo>
                  <a:pt x="500253" y="349822"/>
                  <a:pt x="534992" y="356742"/>
                  <a:pt x="555836" y="377501"/>
                </a:cubicBezTo>
                <a:cubicBezTo>
                  <a:pt x="576672" y="391335"/>
                  <a:pt x="611391" y="384427"/>
                  <a:pt x="611420" y="384421"/>
                </a:cubicBezTo>
                <a:cubicBezTo>
                  <a:pt x="611420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5"/>
                  <a:pt x="618368" y="1214787"/>
                  <a:pt x="618368" y="1214806"/>
                </a:cubicBezTo>
                <a:cubicBezTo>
                  <a:pt x="597539" y="1235550"/>
                  <a:pt x="590586" y="124938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0576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76687" y="2142048"/>
                  <a:pt x="583614" y="2148975"/>
                  <a:pt x="583628" y="2148988"/>
                </a:cubicBezTo>
                <a:cubicBezTo>
                  <a:pt x="583628" y="2148988"/>
                  <a:pt x="583628" y="2162828"/>
                  <a:pt x="583628" y="2183587"/>
                </a:cubicBezTo>
                <a:cubicBezTo>
                  <a:pt x="583628" y="2204334"/>
                  <a:pt x="569750" y="2204347"/>
                  <a:pt x="569732" y="2204347"/>
                </a:cubicBezTo>
                <a:cubicBezTo>
                  <a:pt x="569732" y="2204347"/>
                  <a:pt x="569732" y="2204347"/>
                  <a:pt x="590576" y="2266626"/>
                </a:cubicBezTo>
                <a:cubicBezTo>
                  <a:pt x="590576" y="2266626"/>
                  <a:pt x="590576" y="2266626"/>
                  <a:pt x="591444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1096" y="2294305"/>
                </a:cubicBezTo>
                <a:cubicBezTo>
                  <a:pt x="486373" y="2294305"/>
                  <a:pt x="458591" y="2287392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8565" y="2265761"/>
                </a:cubicBezTo>
                <a:lnTo>
                  <a:pt x="458565" y="2259706"/>
                </a:lnTo>
                <a:cubicBezTo>
                  <a:pt x="458565" y="2259706"/>
                  <a:pt x="458565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44669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1"/>
                  <a:pt x="361302" y="1429364"/>
                  <a:pt x="361294" y="1429322"/>
                </a:cubicBezTo>
                <a:cubicBezTo>
                  <a:pt x="361294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19606" y="2162828"/>
                </a:cubicBezTo>
                <a:cubicBezTo>
                  <a:pt x="319606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43178" y="2280465"/>
                </a:cubicBezTo>
                <a:cubicBezTo>
                  <a:pt x="243178" y="2280465"/>
                  <a:pt x="243178" y="2280465"/>
                  <a:pt x="243178" y="2259706"/>
                </a:cubicBezTo>
                <a:cubicBezTo>
                  <a:pt x="243178" y="2259706"/>
                  <a:pt x="180647" y="2280465"/>
                  <a:pt x="111167" y="2287385"/>
                </a:cubicBezTo>
                <a:cubicBezTo>
                  <a:pt x="41707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0844" y="2238946"/>
                  <a:pt x="69479" y="2245866"/>
                  <a:pt x="90323" y="2238946"/>
                </a:cubicBezTo>
                <a:cubicBezTo>
                  <a:pt x="111159" y="2232029"/>
                  <a:pt x="145879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2855" y="2190507"/>
                  <a:pt x="152855" y="2169748"/>
                  <a:pt x="145907" y="2162828"/>
                </a:cubicBezTo>
                <a:cubicBezTo>
                  <a:pt x="132011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38959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7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4" y="854972"/>
                  <a:pt x="62531" y="778854"/>
                </a:cubicBezTo>
                <a:cubicBezTo>
                  <a:pt x="76427" y="695815"/>
                  <a:pt x="41688" y="522819"/>
                  <a:pt x="41688" y="502059"/>
                </a:cubicBezTo>
                <a:cubicBezTo>
                  <a:pt x="48636" y="481299"/>
                  <a:pt x="55584" y="474380"/>
                  <a:pt x="55584" y="453620"/>
                </a:cubicBezTo>
                <a:cubicBezTo>
                  <a:pt x="62531" y="432860"/>
                  <a:pt x="55584" y="405181"/>
                  <a:pt x="76427" y="391341"/>
                </a:cubicBezTo>
                <a:cubicBezTo>
                  <a:pt x="83371" y="391341"/>
                  <a:pt x="97253" y="391341"/>
                  <a:pt x="97271" y="391341"/>
                </a:cubicBezTo>
                <a:cubicBezTo>
                  <a:pt x="97271" y="391341"/>
                  <a:pt x="97271" y="391341"/>
                  <a:pt x="159803" y="370581"/>
                </a:cubicBezTo>
                <a:cubicBezTo>
                  <a:pt x="159803" y="370581"/>
                  <a:pt x="173699" y="363662"/>
                  <a:pt x="180647" y="363662"/>
                </a:cubicBezTo>
                <a:cubicBezTo>
                  <a:pt x="194543" y="356742"/>
                  <a:pt x="229282" y="342902"/>
                  <a:pt x="236230" y="342902"/>
                </a:cubicBezTo>
                <a:cubicBezTo>
                  <a:pt x="250121" y="335985"/>
                  <a:pt x="257069" y="356726"/>
                  <a:pt x="257074" y="356742"/>
                </a:cubicBezTo>
                <a:cubicBezTo>
                  <a:pt x="257074" y="356742"/>
                  <a:pt x="243178" y="356742"/>
                  <a:pt x="236230" y="356742"/>
                </a:cubicBezTo>
                <a:cubicBezTo>
                  <a:pt x="236230" y="363662"/>
                  <a:pt x="264022" y="412101"/>
                  <a:pt x="277918" y="460540"/>
                </a:cubicBezTo>
                <a:cubicBezTo>
                  <a:pt x="291810" y="508963"/>
                  <a:pt x="312644" y="557386"/>
                  <a:pt x="312658" y="557418"/>
                </a:cubicBezTo>
                <a:cubicBezTo>
                  <a:pt x="312658" y="557418"/>
                  <a:pt x="333502" y="502059"/>
                  <a:pt x="333502" y="495139"/>
                </a:cubicBezTo>
                <a:cubicBezTo>
                  <a:pt x="340444" y="495139"/>
                  <a:pt x="347386" y="488231"/>
                  <a:pt x="347398" y="488219"/>
                </a:cubicBezTo>
                <a:cubicBezTo>
                  <a:pt x="347398" y="488219"/>
                  <a:pt x="347398" y="488219"/>
                  <a:pt x="345661" y="488219"/>
                </a:cubicBezTo>
                <a:lnTo>
                  <a:pt x="333502" y="488219"/>
                </a:lnTo>
                <a:cubicBezTo>
                  <a:pt x="333502" y="488219"/>
                  <a:pt x="319606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75176" y="460499"/>
                  <a:pt x="375189" y="460540"/>
                </a:cubicBezTo>
                <a:cubicBezTo>
                  <a:pt x="375189" y="467455"/>
                  <a:pt x="368250" y="481282"/>
                  <a:pt x="368242" y="481299"/>
                </a:cubicBezTo>
                <a:cubicBezTo>
                  <a:pt x="368242" y="481299"/>
                  <a:pt x="368242" y="508979"/>
                  <a:pt x="375189" y="529738"/>
                </a:cubicBezTo>
                <a:cubicBezTo>
                  <a:pt x="375189" y="550489"/>
                  <a:pt x="375189" y="564326"/>
                  <a:pt x="375189" y="564338"/>
                </a:cubicBezTo>
                <a:cubicBezTo>
                  <a:pt x="375189" y="564338"/>
                  <a:pt x="409929" y="522819"/>
                  <a:pt x="416877" y="508979"/>
                </a:cubicBezTo>
                <a:cubicBezTo>
                  <a:pt x="423825" y="495139"/>
                  <a:pt x="458565" y="419021"/>
                  <a:pt x="458565" y="384421"/>
                </a:cubicBezTo>
                <a:cubicBezTo>
                  <a:pt x="465509" y="342926"/>
                  <a:pt x="437754" y="335990"/>
                  <a:pt x="437721" y="335982"/>
                </a:cubicBezTo>
                <a:close/>
                <a:moveTo>
                  <a:pt x="337948" y="198"/>
                </a:moveTo>
                <a:cubicBezTo>
                  <a:pt x="363221" y="1594"/>
                  <a:pt x="382444" y="10005"/>
                  <a:pt x="391237" y="14708"/>
                </a:cubicBezTo>
                <a:cubicBezTo>
                  <a:pt x="393386" y="15193"/>
                  <a:pt x="395440" y="15806"/>
                  <a:pt x="397115" y="17369"/>
                </a:cubicBezTo>
                <a:cubicBezTo>
                  <a:pt x="399547" y="15061"/>
                  <a:pt x="412661" y="4582"/>
                  <a:pt x="431367" y="10780"/>
                </a:cubicBezTo>
                <a:cubicBezTo>
                  <a:pt x="445272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2" y="114449"/>
                  <a:pt x="457585" y="120759"/>
                  <a:pt x="455937" y="128101"/>
                </a:cubicBezTo>
                <a:cubicBezTo>
                  <a:pt x="460991" y="129268"/>
                  <a:pt x="465039" y="139860"/>
                  <a:pt x="465039" y="150452"/>
                </a:cubicBezTo>
                <a:cubicBezTo>
                  <a:pt x="465039" y="164332"/>
                  <a:pt x="465039" y="185152"/>
                  <a:pt x="465039" y="192093"/>
                </a:cubicBezTo>
                <a:cubicBezTo>
                  <a:pt x="458087" y="199033"/>
                  <a:pt x="451135" y="205973"/>
                  <a:pt x="451135" y="205973"/>
                </a:cubicBezTo>
                <a:lnTo>
                  <a:pt x="447659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0" y="233734"/>
                  <a:pt x="437230" y="247614"/>
                </a:cubicBezTo>
                <a:cubicBezTo>
                  <a:pt x="430278" y="261494"/>
                  <a:pt x="423326" y="275375"/>
                  <a:pt x="423326" y="275375"/>
                </a:cubicBezTo>
                <a:cubicBezTo>
                  <a:pt x="423306" y="275395"/>
                  <a:pt x="416374" y="282345"/>
                  <a:pt x="416374" y="303135"/>
                </a:cubicBezTo>
                <a:cubicBezTo>
                  <a:pt x="416374" y="323956"/>
                  <a:pt x="360757" y="344776"/>
                  <a:pt x="360757" y="344776"/>
                </a:cubicBezTo>
                <a:cubicBezTo>
                  <a:pt x="360720" y="344769"/>
                  <a:pt x="291235" y="330890"/>
                  <a:pt x="291235" y="310075"/>
                </a:cubicBezTo>
                <a:cubicBezTo>
                  <a:pt x="291235" y="282315"/>
                  <a:pt x="284283" y="289255"/>
                  <a:pt x="284283" y="289255"/>
                </a:cubicBezTo>
                <a:cubicBezTo>
                  <a:pt x="284274" y="289236"/>
                  <a:pt x="277326" y="275361"/>
                  <a:pt x="270379" y="254554"/>
                </a:cubicBezTo>
                <a:cubicBezTo>
                  <a:pt x="263427" y="233734"/>
                  <a:pt x="256475" y="212913"/>
                  <a:pt x="256475" y="212913"/>
                </a:cubicBezTo>
                <a:cubicBezTo>
                  <a:pt x="256461" y="212940"/>
                  <a:pt x="249523" y="226787"/>
                  <a:pt x="249523" y="219853"/>
                </a:cubicBezTo>
                <a:cubicBezTo>
                  <a:pt x="242570" y="205973"/>
                  <a:pt x="242570" y="185152"/>
                  <a:pt x="235618" y="171272"/>
                </a:cubicBezTo>
                <a:cubicBezTo>
                  <a:pt x="228666" y="157392"/>
                  <a:pt x="235618" y="143511"/>
                  <a:pt x="242570" y="143511"/>
                </a:cubicBezTo>
                <a:lnTo>
                  <a:pt x="244451" y="142712"/>
                </a:lnTo>
                <a:cubicBezTo>
                  <a:pt x="244244" y="142093"/>
                  <a:pt x="243955" y="142075"/>
                  <a:pt x="243660" y="142075"/>
                </a:cubicBezTo>
                <a:lnTo>
                  <a:pt x="231493" y="139483"/>
                </a:lnTo>
                <a:cubicBezTo>
                  <a:pt x="229755" y="142050"/>
                  <a:pt x="229761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8" y="121344"/>
                  <a:pt x="222803" y="121344"/>
                  <a:pt x="222803" y="121344"/>
                </a:cubicBezTo>
                <a:cubicBezTo>
                  <a:pt x="222818" y="121336"/>
                  <a:pt x="236707" y="11442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009205" y="2029037"/>
            <a:ext cx="515161" cy="1720729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91223" y="349822"/>
                </a:cubicBezTo>
                <a:cubicBezTo>
                  <a:pt x="498141" y="349822"/>
                  <a:pt x="539653" y="356742"/>
                  <a:pt x="553491" y="377501"/>
                </a:cubicBezTo>
                <a:cubicBezTo>
                  <a:pt x="574238" y="391336"/>
                  <a:pt x="615725" y="384427"/>
                  <a:pt x="615758" y="384421"/>
                </a:cubicBezTo>
                <a:cubicBezTo>
                  <a:pt x="615758" y="384421"/>
                  <a:pt x="664189" y="405181"/>
                  <a:pt x="671107" y="412101"/>
                </a:cubicBezTo>
                <a:cubicBezTo>
                  <a:pt x="671107" y="419021"/>
                  <a:pt x="671107" y="474380"/>
                  <a:pt x="678026" y="515899"/>
                </a:cubicBezTo>
                <a:cubicBezTo>
                  <a:pt x="678026" y="515899"/>
                  <a:pt x="671107" y="654296"/>
                  <a:pt x="671107" y="744254"/>
                </a:cubicBezTo>
                <a:cubicBezTo>
                  <a:pt x="671107" y="819075"/>
                  <a:pt x="675893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5"/>
                  <a:pt x="615758" y="1214787"/>
                  <a:pt x="615758" y="1214806"/>
                </a:cubicBezTo>
                <a:cubicBezTo>
                  <a:pt x="595017" y="1235550"/>
                  <a:pt x="588094" y="124938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8084" y="1505440"/>
                  <a:pt x="574246" y="1623078"/>
                  <a:pt x="581165" y="1685357"/>
                </a:cubicBezTo>
                <a:cubicBezTo>
                  <a:pt x="595002" y="1740716"/>
                  <a:pt x="588084" y="1982911"/>
                  <a:pt x="581165" y="2059030"/>
                </a:cubicBezTo>
                <a:cubicBezTo>
                  <a:pt x="581165" y="2121309"/>
                  <a:pt x="581165" y="2117416"/>
                  <a:pt x="581165" y="2121308"/>
                </a:cubicBezTo>
                <a:cubicBezTo>
                  <a:pt x="581165" y="2142040"/>
                  <a:pt x="581165" y="2148969"/>
                  <a:pt x="581165" y="2148988"/>
                </a:cubicBezTo>
                <a:cubicBezTo>
                  <a:pt x="581165" y="2148988"/>
                  <a:pt x="588084" y="2162828"/>
                  <a:pt x="581165" y="2183587"/>
                </a:cubicBezTo>
                <a:cubicBezTo>
                  <a:pt x="581165" y="2204311"/>
                  <a:pt x="574270" y="2204347"/>
                  <a:pt x="574246" y="2204347"/>
                </a:cubicBezTo>
                <a:cubicBezTo>
                  <a:pt x="574246" y="2204347"/>
                  <a:pt x="574246" y="2204347"/>
                  <a:pt x="588084" y="2266626"/>
                </a:cubicBezTo>
                <a:cubicBezTo>
                  <a:pt x="588084" y="2266626"/>
                  <a:pt x="588084" y="2266626"/>
                  <a:pt x="588948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74246" y="2294305"/>
                  <a:pt x="560409" y="2294305"/>
                  <a:pt x="525816" y="2294305"/>
                </a:cubicBezTo>
                <a:cubicBezTo>
                  <a:pt x="484328" y="2294305"/>
                  <a:pt x="456662" y="2287393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7494" y="2265761"/>
                </a:cubicBezTo>
                <a:lnTo>
                  <a:pt x="463548" y="2259706"/>
                </a:lnTo>
                <a:cubicBezTo>
                  <a:pt x="463548" y="2259706"/>
                  <a:pt x="463548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4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9711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401281" y="1872193"/>
                </a:cubicBezTo>
                <a:cubicBezTo>
                  <a:pt x="387443" y="1796075"/>
                  <a:pt x="394362" y="1650757"/>
                  <a:pt x="387443" y="1588479"/>
                </a:cubicBezTo>
                <a:cubicBezTo>
                  <a:pt x="380526" y="1533130"/>
                  <a:pt x="366693" y="1429361"/>
                  <a:pt x="366688" y="1429322"/>
                </a:cubicBezTo>
                <a:cubicBezTo>
                  <a:pt x="366688" y="1429322"/>
                  <a:pt x="339013" y="1574639"/>
                  <a:pt x="339013" y="1602318"/>
                </a:cubicBezTo>
                <a:cubicBezTo>
                  <a:pt x="339013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25176" y="2162828"/>
                </a:cubicBezTo>
                <a:cubicBezTo>
                  <a:pt x="325176" y="2183587"/>
                  <a:pt x="325176" y="2225106"/>
                  <a:pt x="325176" y="2232026"/>
                </a:cubicBezTo>
                <a:cubicBezTo>
                  <a:pt x="325176" y="2238938"/>
                  <a:pt x="332077" y="2245849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9071" y="2280465"/>
                </a:cubicBezTo>
                <a:cubicBezTo>
                  <a:pt x="249071" y="2280465"/>
                  <a:pt x="249071" y="2280465"/>
                  <a:pt x="249071" y="2259706"/>
                </a:cubicBezTo>
                <a:cubicBezTo>
                  <a:pt x="249071" y="2259706"/>
                  <a:pt x="179884" y="2280465"/>
                  <a:pt x="110698" y="2287385"/>
                </a:cubicBezTo>
                <a:cubicBezTo>
                  <a:pt x="41531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9" y="2266626"/>
                </a:lnTo>
                <a:cubicBezTo>
                  <a:pt x="6919" y="2266626"/>
                  <a:pt x="6919" y="2245866"/>
                  <a:pt x="13837" y="2245866"/>
                </a:cubicBezTo>
                <a:cubicBezTo>
                  <a:pt x="27674" y="2238946"/>
                  <a:pt x="69186" y="2245866"/>
                  <a:pt x="96861" y="2238946"/>
                </a:cubicBezTo>
                <a:cubicBezTo>
                  <a:pt x="117608" y="2232029"/>
                  <a:pt x="145267" y="2211285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91" y="2197427"/>
                  <a:pt x="152210" y="2197427"/>
                </a:cubicBezTo>
                <a:cubicBezTo>
                  <a:pt x="159128" y="2190507"/>
                  <a:pt x="152210" y="2169748"/>
                  <a:pt x="145291" y="2162828"/>
                </a:cubicBezTo>
                <a:cubicBezTo>
                  <a:pt x="138372" y="2148988"/>
                  <a:pt x="166047" y="2128228"/>
                  <a:pt x="152210" y="2114389"/>
                </a:cubicBezTo>
                <a:cubicBezTo>
                  <a:pt x="145291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31454" y="1616158"/>
                  <a:pt x="131454" y="1498520"/>
                  <a:pt x="124535" y="1429322"/>
                </a:cubicBezTo>
                <a:cubicBezTo>
                  <a:pt x="117618" y="1360132"/>
                  <a:pt x="110700" y="1201009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76105" y="1180206"/>
                </a:cubicBezTo>
                <a:cubicBezTo>
                  <a:pt x="69186" y="1166366"/>
                  <a:pt x="62268" y="1069488"/>
                  <a:pt x="69186" y="1034889"/>
                </a:cubicBezTo>
                <a:cubicBezTo>
                  <a:pt x="76105" y="1000290"/>
                  <a:pt x="55349" y="854972"/>
                  <a:pt x="69186" y="778854"/>
                </a:cubicBezTo>
                <a:cubicBezTo>
                  <a:pt x="76105" y="695815"/>
                  <a:pt x="41512" y="522819"/>
                  <a:pt x="48430" y="502059"/>
                </a:cubicBezTo>
                <a:cubicBezTo>
                  <a:pt x="48430" y="481299"/>
                  <a:pt x="55349" y="474380"/>
                  <a:pt x="62268" y="453620"/>
                </a:cubicBezTo>
                <a:cubicBezTo>
                  <a:pt x="62268" y="432860"/>
                  <a:pt x="62268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66047" y="370581"/>
                </a:cubicBezTo>
                <a:cubicBezTo>
                  <a:pt x="166047" y="370581"/>
                  <a:pt x="172966" y="363662"/>
                  <a:pt x="186803" y="363662"/>
                </a:cubicBezTo>
                <a:cubicBezTo>
                  <a:pt x="193722" y="356742"/>
                  <a:pt x="228315" y="342902"/>
                  <a:pt x="242152" y="342902"/>
                </a:cubicBezTo>
                <a:cubicBezTo>
                  <a:pt x="249066" y="335987"/>
                  <a:pt x="255980" y="356712"/>
                  <a:pt x="255989" y="356742"/>
                </a:cubicBezTo>
                <a:cubicBezTo>
                  <a:pt x="255989" y="356742"/>
                  <a:pt x="242175" y="356742"/>
                  <a:pt x="242152" y="356742"/>
                </a:cubicBezTo>
                <a:cubicBezTo>
                  <a:pt x="235234" y="363662"/>
                  <a:pt x="262908" y="412101"/>
                  <a:pt x="276745" y="460540"/>
                </a:cubicBezTo>
                <a:cubicBezTo>
                  <a:pt x="290578" y="508961"/>
                  <a:pt x="311323" y="557383"/>
                  <a:pt x="311338" y="557418"/>
                </a:cubicBezTo>
                <a:cubicBezTo>
                  <a:pt x="311338" y="557418"/>
                  <a:pt x="332094" y="502059"/>
                  <a:pt x="339013" y="495139"/>
                </a:cubicBezTo>
                <a:cubicBezTo>
                  <a:pt x="339013" y="495139"/>
                  <a:pt x="352827" y="488231"/>
                  <a:pt x="352850" y="488219"/>
                </a:cubicBezTo>
                <a:cubicBezTo>
                  <a:pt x="352850" y="488219"/>
                  <a:pt x="352850" y="488219"/>
                  <a:pt x="332094" y="488219"/>
                </a:cubicBezTo>
                <a:cubicBezTo>
                  <a:pt x="332094" y="488219"/>
                  <a:pt x="325176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5" y="419024"/>
                  <a:pt x="380503" y="460497"/>
                  <a:pt x="380525" y="460540"/>
                </a:cubicBezTo>
                <a:cubicBezTo>
                  <a:pt x="380525" y="467456"/>
                  <a:pt x="366703" y="481284"/>
                  <a:pt x="366688" y="481299"/>
                </a:cubicBezTo>
                <a:cubicBezTo>
                  <a:pt x="366688" y="481299"/>
                  <a:pt x="373606" y="508979"/>
                  <a:pt x="373606" y="529738"/>
                </a:cubicBezTo>
                <a:cubicBezTo>
                  <a:pt x="373606" y="550488"/>
                  <a:pt x="380518" y="564325"/>
                  <a:pt x="380525" y="564338"/>
                </a:cubicBezTo>
                <a:cubicBezTo>
                  <a:pt x="380525" y="564338"/>
                  <a:pt x="408199" y="522819"/>
                  <a:pt x="415118" y="508979"/>
                </a:cubicBezTo>
                <a:cubicBezTo>
                  <a:pt x="422037" y="495139"/>
                  <a:pt x="456630" y="419021"/>
                  <a:pt x="463548" y="384421"/>
                </a:cubicBezTo>
                <a:cubicBezTo>
                  <a:pt x="463548" y="342921"/>
                  <a:pt x="435899" y="335988"/>
                  <a:pt x="435874" y="335982"/>
                </a:cubicBezTo>
                <a:close/>
                <a:moveTo>
                  <a:pt x="337948" y="198"/>
                </a:moveTo>
                <a:cubicBezTo>
                  <a:pt x="363174" y="1591"/>
                  <a:pt x="382373" y="9973"/>
                  <a:pt x="391189" y="14681"/>
                </a:cubicBezTo>
                <a:cubicBezTo>
                  <a:pt x="393415" y="15113"/>
                  <a:pt x="395535" y="15727"/>
                  <a:pt x="397298" y="17253"/>
                </a:cubicBezTo>
                <a:cubicBezTo>
                  <a:pt x="400070" y="14651"/>
                  <a:pt x="413032" y="4705"/>
                  <a:pt x="431367" y="10780"/>
                </a:cubicBezTo>
                <a:cubicBezTo>
                  <a:pt x="452224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1" y="114454"/>
                  <a:pt x="456916" y="123419"/>
                  <a:pt x="455017" y="132418"/>
                </a:cubicBezTo>
                <a:cubicBezTo>
                  <a:pt x="456113" y="131603"/>
                  <a:pt x="457100" y="130617"/>
                  <a:pt x="458088" y="129631"/>
                </a:cubicBezTo>
                <a:cubicBezTo>
                  <a:pt x="461129" y="129631"/>
                  <a:pt x="465040" y="140041"/>
                  <a:pt x="465040" y="150452"/>
                </a:cubicBezTo>
                <a:cubicBezTo>
                  <a:pt x="465040" y="164332"/>
                  <a:pt x="465040" y="185152"/>
                  <a:pt x="465040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2" y="197298"/>
                  <a:pt x="444184" y="199033"/>
                  <a:pt x="444184" y="205973"/>
                </a:cubicBezTo>
                <a:cubicBezTo>
                  <a:pt x="444184" y="212913"/>
                  <a:pt x="437231" y="233734"/>
                  <a:pt x="437231" y="247614"/>
                </a:cubicBezTo>
                <a:cubicBezTo>
                  <a:pt x="430279" y="261494"/>
                  <a:pt x="423327" y="275375"/>
                  <a:pt x="423327" y="275375"/>
                </a:cubicBezTo>
                <a:cubicBezTo>
                  <a:pt x="423306" y="275395"/>
                  <a:pt x="416375" y="282346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15" y="344768"/>
                  <a:pt x="291236" y="330890"/>
                  <a:pt x="291236" y="310075"/>
                </a:cubicBezTo>
                <a:cubicBezTo>
                  <a:pt x="291236" y="296195"/>
                  <a:pt x="291236" y="290990"/>
                  <a:pt x="291236" y="289255"/>
                </a:cubicBezTo>
                <a:cubicBezTo>
                  <a:pt x="291221" y="289239"/>
                  <a:pt x="277328" y="275363"/>
                  <a:pt x="270380" y="254554"/>
                </a:cubicBezTo>
                <a:cubicBezTo>
                  <a:pt x="263428" y="233734"/>
                  <a:pt x="263428" y="212913"/>
                  <a:pt x="263428" y="212913"/>
                </a:cubicBezTo>
                <a:cubicBezTo>
                  <a:pt x="263414" y="212942"/>
                  <a:pt x="256468" y="226786"/>
                  <a:pt x="249524" y="219853"/>
                </a:cubicBezTo>
                <a:cubicBezTo>
                  <a:pt x="242571" y="205973"/>
                  <a:pt x="242571" y="185152"/>
                  <a:pt x="235619" y="171272"/>
                </a:cubicBezTo>
                <a:cubicBezTo>
                  <a:pt x="228667" y="157392"/>
                  <a:pt x="235619" y="143511"/>
                  <a:pt x="242571" y="143511"/>
                </a:cubicBezTo>
                <a:lnTo>
                  <a:pt x="244562" y="142802"/>
                </a:lnTo>
                <a:cubicBezTo>
                  <a:pt x="244335" y="142100"/>
                  <a:pt x="244001" y="142075"/>
                  <a:pt x="243660" y="142075"/>
                </a:cubicBezTo>
                <a:cubicBezTo>
                  <a:pt x="236707" y="135164"/>
                  <a:pt x="229755" y="142075"/>
                  <a:pt x="229755" y="142075"/>
                </a:cubicBezTo>
                <a:cubicBezTo>
                  <a:pt x="229755" y="142038"/>
                  <a:pt x="229764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0" y="121344"/>
                  <a:pt x="222803" y="121344"/>
                  <a:pt x="222803" y="121344"/>
                </a:cubicBezTo>
                <a:cubicBezTo>
                  <a:pt x="222831" y="121330"/>
                  <a:pt x="236707" y="11441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622646" y="2029037"/>
            <a:ext cx="521352" cy="1720729"/>
          </a:xfrm>
          <a:custGeom>
            <a:avLst/>
            <a:gdLst/>
            <a:ahLst/>
            <a:cxnLst/>
            <a:rect l="l" t="t" r="r" b="b"/>
            <a:pathLst>
              <a:path w="695136" h="2294305">
                <a:moveTo>
                  <a:pt x="443981" y="335982"/>
                </a:moveTo>
                <a:cubicBezTo>
                  <a:pt x="443981" y="335982"/>
                  <a:pt x="478667" y="342902"/>
                  <a:pt x="492542" y="349822"/>
                </a:cubicBezTo>
                <a:cubicBezTo>
                  <a:pt x="499479" y="349822"/>
                  <a:pt x="541102" y="356742"/>
                  <a:pt x="561914" y="377501"/>
                </a:cubicBezTo>
                <a:cubicBezTo>
                  <a:pt x="575781" y="391334"/>
                  <a:pt x="617369" y="384428"/>
                  <a:pt x="617412" y="384421"/>
                </a:cubicBezTo>
                <a:cubicBezTo>
                  <a:pt x="617412" y="384421"/>
                  <a:pt x="665972" y="405181"/>
                  <a:pt x="672909" y="412101"/>
                </a:cubicBezTo>
                <a:cubicBezTo>
                  <a:pt x="679847" y="419021"/>
                  <a:pt x="672909" y="474380"/>
                  <a:pt x="679847" y="515899"/>
                </a:cubicBezTo>
                <a:cubicBezTo>
                  <a:pt x="679847" y="515899"/>
                  <a:pt x="679847" y="654296"/>
                  <a:pt x="679847" y="744254"/>
                </a:cubicBezTo>
                <a:cubicBezTo>
                  <a:pt x="679847" y="778235"/>
                  <a:pt x="679847" y="793455"/>
                  <a:pt x="679847" y="799613"/>
                </a:cubicBezTo>
                <a:cubicBezTo>
                  <a:pt x="679847" y="813453"/>
                  <a:pt x="700658" y="931091"/>
                  <a:pt x="693721" y="944931"/>
                </a:cubicBezTo>
                <a:cubicBezTo>
                  <a:pt x="686784" y="965690"/>
                  <a:pt x="624349" y="1145607"/>
                  <a:pt x="624349" y="1159447"/>
                </a:cubicBezTo>
                <a:cubicBezTo>
                  <a:pt x="617412" y="1166366"/>
                  <a:pt x="624349" y="1214806"/>
                  <a:pt x="617412" y="1214806"/>
                </a:cubicBezTo>
                <a:cubicBezTo>
                  <a:pt x="596615" y="1235550"/>
                  <a:pt x="589673" y="1249384"/>
                  <a:pt x="589663" y="1249405"/>
                </a:cubicBezTo>
                <a:cubicBezTo>
                  <a:pt x="596600" y="1311684"/>
                  <a:pt x="582726" y="1408562"/>
                  <a:pt x="589663" y="1450081"/>
                </a:cubicBezTo>
                <a:cubicBezTo>
                  <a:pt x="589663" y="1505440"/>
                  <a:pt x="575788" y="1623078"/>
                  <a:pt x="582726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60" y="2121309"/>
                  <a:pt x="587061" y="2117416"/>
                  <a:pt x="582726" y="2121308"/>
                </a:cubicBezTo>
                <a:cubicBezTo>
                  <a:pt x="582726" y="2142040"/>
                  <a:pt x="582726" y="2148969"/>
                  <a:pt x="582726" y="2148988"/>
                </a:cubicBezTo>
                <a:cubicBezTo>
                  <a:pt x="582726" y="2148988"/>
                  <a:pt x="589663" y="2162828"/>
                  <a:pt x="589663" y="2183587"/>
                </a:cubicBezTo>
                <a:cubicBezTo>
                  <a:pt x="582733" y="2204326"/>
                  <a:pt x="575802" y="2204347"/>
                  <a:pt x="575788" y="2204347"/>
                </a:cubicBezTo>
                <a:cubicBezTo>
                  <a:pt x="575788" y="2204347"/>
                  <a:pt x="575788" y="2204347"/>
                  <a:pt x="589663" y="2266626"/>
                </a:cubicBezTo>
                <a:cubicBezTo>
                  <a:pt x="589663" y="2266626"/>
                  <a:pt x="589663" y="2266626"/>
                  <a:pt x="590530" y="2266626"/>
                </a:cubicBezTo>
                <a:lnTo>
                  <a:pt x="596600" y="2266626"/>
                </a:lnTo>
                <a:cubicBezTo>
                  <a:pt x="596600" y="2266626"/>
                  <a:pt x="596600" y="2266626"/>
                  <a:pt x="596600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85624" y="2294305"/>
                  <a:pt x="457881" y="2287392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3926" y="2224241"/>
                </a:cubicBezTo>
                <a:lnTo>
                  <a:pt x="457856" y="2218187"/>
                </a:lnTo>
                <a:cubicBezTo>
                  <a:pt x="457856" y="2218187"/>
                  <a:pt x="457856" y="2218187"/>
                  <a:pt x="456989" y="2218187"/>
                </a:cubicBezTo>
                <a:lnTo>
                  <a:pt x="450919" y="2218187"/>
                </a:lnTo>
                <a:cubicBezTo>
                  <a:pt x="450919" y="2211267"/>
                  <a:pt x="471730" y="2197427"/>
                  <a:pt x="457856" y="2190507"/>
                </a:cubicBezTo>
                <a:cubicBezTo>
                  <a:pt x="443981" y="2190507"/>
                  <a:pt x="437044" y="2155908"/>
                  <a:pt x="437044" y="2135148"/>
                </a:cubicBezTo>
                <a:cubicBezTo>
                  <a:pt x="437044" y="2107469"/>
                  <a:pt x="416233" y="1941392"/>
                  <a:pt x="402358" y="1872193"/>
                </a:cubicBezTo>
                <a:cubicBezTo>
                  <a:pt x="388484" y="1796075"/>
                  <a:pt x="402358" y="1650757"/>
                  <a:pt x="388484" y="1588479"/>
                </a:cubicBezTo>
                <a:cubicBezTo>
                  <a:pt x="381548" y="1533131"/>
                  <a:pt x="367678" y="1429363"/>
                  <a:pt x="367672" y="1429322"/>
                </a:cubicBezTo>
                <a:cubicBezTo>
                  <a:pt x="367672" y="1429322"/>
                  <a:pt x="339923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19112" y="2135148"/>
                  <a:pt x="326049" y="2162828"/>
                </a:cubicBezTo>
                <a:cubicBezTo>
                  <a:pt x="326049" y="2183587"/>
                  <a:pt x="326049" y="2225106"/>
                  <a:pt x="326049" y="2232026"/>
                </a:cubicBezTo>
                <a:cubicBezTo>
                  <a:pt x="326049" y="2238937"/>
                  <a:pt x="332968" y="2245848"/>
                  <a:pt x="332986" y="2245866"/>
                </a:cubicBezTo>
                <a:cubicBezTo>
                  <a:pt x="332986" y="2245866"/>
                  <a:pt x="332986" y="2245866"/>
                  <a:pt x="332986" y="2266626"/>
                </a:cubicBezTo>
                <a:cubicBezTo>
                  <a:pt x="332986" y="2266626"/>
                  <a:pt x="332986" y="2266626"/>
                  <a:pt x="249740" y="2280465"/>
                </a:cubicBezTo>
                <a:cubicBezTo>
                  <a:pt x="249740" y="2280465"/>
                  <a:pt x="249740" y="2280465"/>
                  <a:pt x="249740" y="2259706"/>
                </a:cubicBezTo>
                <a:cubicBezTo>
                  <a:pt x="249740" y="2259706"/>
                  <a:pt x="180367" y="2280465"/>
                  <a:pt x="110995" y="2287385"/>
                </a:cubicBezTo>
                <a:cubicBezTo>
                  <a:pt x="48584" y="2287385"/>
                  <a:pt x="37" y="2273556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13874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2" y="2232030"/>
                  <a:pt x="145654" y="2211287"/>
                  <a:pt x="145681" y="2211267"/>
                </a:cubicBezTo>
                <a:cubicBezTo>
                  <a:pt x="145681" y="2211267"/>
                  <a:pt x="145681" y="2211267"/>
                  <a:pt x="144814" y="2210402"/>
                </a:cubicBezTo>
                <a:lnTo>
                  <a:pt x="138744" y="2204347"/>
                </a:lnTo>
                <a:cubicBezTo>
                  <a:pt x="138744" y="2204347"/>
                  <a:pt x="145681" y="2197427"/>
                  <a:pt x="152618" y="2197427"/>
                </a:cubicBezTo>
                <a:cubicBezTo>
                  <a:pt x="159556" y="2190507"/>
                  <a:pt x="152618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38744" y="2045190"/>
                </a:cubicBezTo>
                <a:cubicBezTo>
                  <a:pt x="145681" y="2003671"/>
                  <a:pt x="145681" y="1713036"/>
                  <a:pt x="138744" y="1664597"/>
                </a:cubicBezTo>
                <a:cubicBezTo>
                  <a:pt x="131807" y="1616158"/>
                  <a:pt x="138744" y="1498520"/>
                  <a:pt x="124870" y="1429322"/>
                </a:cubicBezTo>
                <a:cubicBezTo>
                  <a:pt x="117933" y="1360132"/>
                  <a:pt x="110997" y="1201008"/>
                  <a:pt x="110995" y="1200966"/>
                </a:cubicBezTo>
                <a:cubicBezTo>
                  <a:pt x="110995" y="1200966"/>
                  <a:pt x="110995" y="1200966"/>
                  <a:pt x="90184" y="1194046"/>
                </a:cubicBezTo>
                <a:cubicBezTo>
                  <a:pt x="90184" y="1194046"/>
                  <a:pt x="83246" y="1194046"/>
                  <a:pt x="76309" y="1180206"/>
                </a:cubicBezTo>
                <a:cubicBezTo>
                  <a:pt x="69372" y="1166366"/>
                  <a:pt x="69372" y="1069488"/>
                  <a:pt x="69372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1623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0" y="391341"/>
                  <a:pt x="97097" y="391341"/>
                  <a:pt x="97121" y="391341"/>
                </a:cubicBezTo>
                <a:cubicBezTo>
                  <a:pt x="97121" y="391341"/>
                  <a:pt x="97121" y="391341"/>
                  <a:pt x="166493" y="370581"/>
                </a:cubicBezTo>
                <a:cubicBezTo>
                  <a:pt x="166493" y="370581"/>
                  <a:pt x="173430" y="363662"/>
                  <a:pt x="187304" y="363662"/>
                </a:cubicBezTo>
                <a:cubicBezTo>
                  <a:pt x="201179" y="356742"/>
                  <a:pt x="228928" y="342902"/>
                  <a:pt x="242802" y="342902"/>
                </a:cubicBezTo>
                <a:cubicBezTo>
                  <a:pt x="249735" y="335987"/>
                  <a:pt x="256667" y="356712"/>
                  <a:pt x="256677" y="356742"/>
                </a:cubicBezTo>
                <a:cubicBezTo>
                  <a:pt x="256677" y="356742"/>
                  <a:pt x="242830" y="356742"/>
                  <a:pt x="242802" y="356742"/>
                </a:cubicBezTo>
                <a:cubicBezTo>
                  <a:pt x="235865" y="363662"/>
                  <a:pt x="263614" y="412101"/>
                  <a:pt x="277488" y="460540"/>
                </a:cubicBezTo>
                <a:cubicBezTo>
                  <a:pt x="291359" y="508964"/>
                  <a:pt x="319095" y="557388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2" y="495139"/>
                  <a:pt x="353780" y="488236"/>
                  <a:pt x="353798" y="488219"/>
                </a:cubicBezTo>
                <a:cubicBezTo>
                  <a:pt x="353798" y="488219"/>
                  <a:pt x="353798" y="488219"/>
                  <a:pt x="352063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26049" y="460540"/>
                  <a:pt x="353798" y="425940"/>
                  <a:pt x="360735" y="425940"/>
                </a:cubicBezTo>
                <a:cubicBezTo>
                  <a:pt x="367669" y="419024"/>
                  <a:pt x="381533" y="460498"/>
                  <a:pt x="381547" y="460540"/>
                </a:cubicBezTo>
                <a:cubicBezTo>
                  <a:pt x="381547" y="467455"/>
                  <a:pt x="367691" y="481280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0"/>
                  <a:pt x="381535" y="564314"/>
                  <a:pt x="381547" y="564338"/>
                </a:cubicBezTo>
                <a:cubicBezTo>
                  <a:pt x="381547" y="564338"/>
                  <a:pt x="409295" y="522819"/>
                  <a:pt x="416233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29"/>
                  <a:pt x="444009" y="335991"/>
                  <a:pt x="443981" y="335982"/>
                </a:cubicBezTo>
                <a:close/>
                <a:moveTo>
                  <a:pt x="344369" y="198"/>
                </a:moveTo>
                <a:cubicBezTo>
                  <a:pt x="379411" y="2142"/>
                  <a:pt x="402773" y="17690"/>
                  <a:pt x="402773" y="17690"/>
                </a:cubicBezTo>
                <a:cubicBezTo>
                  <a:pt x="402787" y="17662"/>
                  <a:pt x="409716" y="3877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71992" y="121344"/>
                  <a:pt x="471992" y="121344"/>
                </a:cubicBezTo>
                <a:lnTo>
                  <a:pt x="459879" y="115297"/>
                </a:lnTo>
                <a:cubicBezTo>
                  <a:pt x="458142" y="114458"/>
                  <a:pt x="455156" y="126386"/>
                  <a:pt x="453160" y="136534"/>
                </a:cubicBezTo>
                <a:cubicBezTo>
                  <a:pt x="453947" y="134555"/>
                  <a:pt x="455545" y="132093"/>
                  <a:pt x="458023" y="129631"/>
                </a:cubicBezTo>
                <a:cubicBezTo>
                  <a:pt x="461078" y="129631"/>
                  <a:pt x="465007" y="140041"/>
                  <a:pt x="465007" y="150452"/>
                </a:cubicBezTo>
                <a:cubicBezTo>
                  <a:pt x="465007" y="164332"/>
                  <a:pt x="465007" y="185152"/>
                  <a:pt x="465007" y="192093"/>
                </a:cubicBezTo>
                <a:cubicBezTo>
                  <a:pt x="465007" y="199033"/>
                  <a:pt x="451039" y="205973"/>
                  <a:pt x="451039" y="205973"/>
                </a:cubicBezTo>
                <a:lnTo>
                  <a:pt x="447546" y="198165"/>
                </a:lnTo>
                <a:cubicBezTo>
                  <a:pt x="445800" y="197298"/>
                  <a:pt x="444054" y="199033"/>
                  <a:pt x="444054" y="205973"/>
                </a:cubicBezTo>
                <a:cubicBezTo>
                  <a:pt x="444054" y="212913"/>
                  <a:pt x="437070" y="233734"/>
                  <a:pt x="437070" y="247614"/>
                </a:cubicBezTo>
                <a:cubicBezTo>
                  <a:pt x="430086" y="261494"/>
                  <a:pt x="423102" y="275375"/>
                  <a:pt x="423102" y="275375"/>
                </a:cubicBezTo>
                <a:cubicBezTo>
                  <a:pt x="423102" y="275399"/>
                  <a:pt x="423102" y="282351"/>
                  <a:pt x="423102" y="303135"/>
                </a:cubicBezTo>
                <a:cubicBezTo>
                  <a:pt x="423102" y="323956"/>
                  <a:pt x="360244" y="344776"/>
                  <a:pt x="360244" y="344776"/>
                </a:cubicBezTo>
                <a:cubicBezTo>
                  <a:pt x="360190" y="344765"/>
                  <a:pt x="290403" y="330888"/>
                  <a:pt x="290403" y="310075"/>
                </a:cubicBezTo>
                <a:cubicBezTo>
                  <a:pt x="290403" y="296195"/>
                  <a:pt x="290403" y="290990"/>
                  <a:pt x="290403" y="289255"/>
                </a:cubicBezTo>
                <a:cubicBezTo>
                  <a:pt x="290386" y="289238"/>
                  <a:pt x="276430" y="275362"/>
                  <a:pt x="269450" y="254554"/>
                </a:cubicBezTo>
                <a:cubicBezTo>
                  <a:pt x="262466" y="233734"/>
                  <a:pt x="262466" y="212913"/>
                  <a:pt x="262466" y="212913"/>
                </a:cubicBezTo>
                <a:cubicBezTo>
                  <a:pt x="262452" y="212941"/>
                  <a:pt x="255474" y="226786"/>
                  <a:pt x="248497" y="219853"/>
                </a:cubicBezTo>
                <a:cubicBezTo>
                  <a:pt x="241513" y="205973"/>
                  <a:pt x="241513" y="185152"/>
                  <a:pt x="234529" y="171272"/>
                </a:cubicBezTo>
                <a:cubicBezTo>
                  <a:pt x="234529" y="157392"/>
                  <a:pt x="234529" y="143511"/>
                  <a:pt x="241513" y="143511"/>
                </a:cubicBezTo>
                <a:lnTo>
                  <a:pt x="244469" y="142804"/>
                </a:lnTo>
                <a:cubicBezTo>
                  <a:pt x="244244" y="142100"/>
                  <a:pt x="243910" y="142075"/>
                  <a:pt x="243569" y="142075"/>
                </a:cubicBezTo>
                <a:cubicBezTo>
                  <a:pt x="236647" y="135164"/>
                  <a:pt x="229725" y="142075"/>
                  <a:pt x="229725" y="142075"/>
                </a:cubicBezTo>
                <a:cubicBezTo>
                  <a:pt x="229725" y="142038"/>
                  <a:pt x="229734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53" y="114449"/>
                  <a:pt x="236647" y="121344"/>
                  <a:pt x="236647" y="121344"/>
                </a:cubicBezTo>
                <a:cubicBezTo>
                  <a:pt x="229725" y="121344"/>
                  <a:pt x="222803" y="121344"/>
                  <a:pt x="222803" y="121344"/>
                </a:cubicBezTo>
                <a:cubicBezTo>
                  <a:pt x="222834" y="121328"/>
                  <a:pt x="236647" y="114410"/>
                  <a:pt x="236647" y="93703"/>
                </a:cubicBezTo>
                <a:cubicBezTo>
                  <a:pt x="236647" y="72972"/>
                  <a:pt x="250491" y="24600"/>
                  <a:pt x="305866" y="3869"/>
                </a:cubicBezTo>
                <a:cubicBezTo>
                  <a:pt x="319710" y="414"/>
                  <a:pt x="332689" y="-450"/>
                  <a:pt x="344369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3236088" y="2029037"/>
            <a:ext cx="519564" cy="1720729"/>
          </a:xfrm>
          <a:custGeom>
            <a:avLst/>
            <a:gdLst/>
            <a:ahLst/>
            <a:cxnLst/>
            <a:rect l="l" t="t" r="r" b="b"/>
            <a:pathLst>
              <a:path w="692752" h="2294305">
                <a:moveTo>
                  <a:pt x="442124" y="335982"/>
                </a:moveTo>
                <a:cubicBezTo>
                  <a:pt x="442124" y="335982"/>
                  <a:pt x="476665" y="342902"/>
                  <a:pt x="490481" y="349822"/>
                </a:cubicBezTo>
                <a:cubicBezTo>
                  <a:pt x="504297" y="349822"/>
                  <a:pt x="538838" y="356742"/>
                  <a:pt x="559563" y="377501"/>
                </a:cubicBezTo>
                <a:cubicBezTo>
                  <a:pt x="580277" y="391335"/>
                  <a:pt x="614796" y="384428"/>
                  <a:pt x="614828" y="384421"/>
                </a:cubicBezTo>
                <a:cubicBezTo>
                  <a:pt x="614828" y="384421"/>
                  <a:pt x="670094" y="405181"/>
                  <a:pt x="670094" y="412101"/>
                </a:cubicBezTo>
                <a:cubicBezTo>
                  <a:pt x="677002" y="419021"/>
                  <a:pt x="670094" y="474380"/>
                  <a:pt x="677002" y="515899"/>
                </a:cubicBezTo>
                <a:cubicBezTo>
                  <a:pt x="677002" y="515899"/>
                  <a:pt x="677002" y="654296"/>
                  <a:pt x="677002" y="744254"/>
                </a:cubicBezTo>
                <a:cubicBezTo>
                  <a:pt x="677002" y="819070"/>
                  <a:pt x="681780" y="802946"/>
                  <a:pt x="683910" y="799613"/>
                </a:cubicBezTo>
                <a:cubicBezTo>
                  <a:pt x="683910" y="813453"/>
                  <a:pt x="697726" y="931091"/>
                  <a:pt x="690818" y="944931"/>
                </a:cubicBezTo>
                <a:cubicBezTo>
                  <a:pt x="683910" y="965690"/>
                  <a:pt x="628644" y="1145607"/>
                  <a:pt x="621736" y="1159447"/>
                </a:cubicBezTo>
                <a:cubicBezTo>
                  <a:pt x="614828" y="1166366"/>
                  <a:pt x="621736" y="1214806"/>
                  <a:pt x="614828" y="1214806"/>
                </a:cubicBezTo>
                <a:cubicBezTo>
                  <a:pt x="594127" y="1235541"/>
                  <a:pt x="594104" y="1249373"/>
                  <a:pt x="594104" y="1249405"/>
                </a:cubicBezTo>
                <a:cubicBezTo>
                  <a:pt x="594104" y="1249405"/>
                  <a:pt x="594104" y="1249405"/>
                  <a:pt x="593240" y="1249405"/>
                </a:cubicBezTo>
                <a:lnTo>
                  <a:pt x="587195" y="1249405"/>
                </a:lnTo>
                <a:cubicBezTo>
                  <a:pt x="594104" y="1311684"/>
                  <a:pt x="580287" y="1408562"/>
                  <a:pt x="587195" y="1450081"/>
                </a:cubicBezTo>
                <a:cubicBezTo>
                  <a:pt x="587195" y="1505440"/>
                  <a:pt x="573379" y="1623078"/>
                  <a:pt x="587195" y="1685357"/>
                </a:cubicBezTo>
                <a:cubicBezTo>
                  <a:pt x="594104" y="1740716"/>
                  <a:pt x="587195" y="1982911"/>
                  <a:pt x="587195" y="2059030"/>
                </a:cubicBezTo>
                <a:cubicBezTo>
                  <a:pt x="582014" y="2121309"/>
                  <a:pt x="584605" y="2117416"/>
                  <a:pt x="580287" y="2121308"/>
                </a:cubicBezTo>
                <a:cubicBezTo>
                  <a:pt x="580287" y="2142043"/>
                  <a:pt x="587179" y="2148972"/>
                  <a:pt x="587195" y="2148988"/>
                </a:cubicBezTo>
                <a:cubicBezTo>
                  <a:pt x="587195" y="2148988"/>
                  <a:pt x="587195" y="2162828"/>
                  <a:pt x="587195" y="2183587"/>
                </a:cubicBezTo>
                <a:cubicBezTo>
                  <a:pt x="580296" y="2204321"/>
                  <a:pt x="573396" y="2204347"/>
                  <a:pt x="573379" y="2204347"/>
                </a:cubicBezTo>
                <a:cubicBezTo>
                  <a:pt x="573379" y="2204347"/>
                  <a:pt x="573379" y="2204347"/>
                  <a:pt x="594104" y="2266626"/>
                </a:cubicBezTo>
                <a:cubicBezTo>
                  <a:pt x="594104" y="2266626"/>
                  <a:pt x="594104" y="2266626"/>
                  <a:pt x="594967" y="2266626"/>
                </a:cubicBezTo>
                <a:lnTo>
                  <a:pt x="601012" y="2266626"/>
                </a:lnTo>
                <a:cubicBezTo>
                  <a:pt x="601012" y="2266626"/>
                  <a:pt x="601012" y="2266626"/>
                  <a:pt x="601012" y="2287385"/>
                </a:cubicBezTo>
                <a:cubicBezTo>
                  <a:pt x="573379" y="2294305"/>
                  <a:pt x="559563" y="2294305"/>
                  <a:pt x="525022" y="2294305"/>
                </a:cubicBezTo>
                <a:cubicBezTo>
                  <a:pt x="490499" y="2294305"/>
                  <a:pt x="455978" y="2287393"/>
                  <a:pt x="455940" y="2287385"/>
                </a:cubicBezTo>
                <a:cubicBezTo>
                  <a:pt x="455940" y="2287385"/>
                  <a:pt x="455940" y="2287385"/>
                  <a:pt x="455940" y="2266626"/>
                </a:cubicBezTo>
                <a:cubicBezTo>
                  <a:pt x="455940" y="2266626"/>
                  <a:pt x="455940" y="2266626"/>
                  <a:pt x="456804" y="2265761"/>
                </a:cubicBezTo>
                <a:lnTo>
                  <a:pt x="462848" y="2259706"/>
                </a:lnTo>
                <a:cubicBezTo>
                  <a:pt x="462848" y="2259706"/>
                  <a:pt x="462848" y="2259706"/>
                  <a:pt x="462848" y="2232026"/>
                </a:cubicBezTo>
                <a:cubicBezTo>
                  <a:pt x="462848" y="2232026"/>
                  <a:pt x="462848" y="2232026"/>
                  <a:pt x="462848" y="2231161"/>
                </a:cubicBezTo>
                <a:lnTo>
                  <a:pt x="462848" y="2225106"/>
                </a:lnTo>
                <a:cubicBezTo>
                  <a:pt x="462848" y="2225106"/>
                  <a:pt x="462848" y="2225106"/>
                  <a:pt x="462848" y="2224241"/>
                </a:cubicBezTo>
                <a:lnTo>
                  <a:pt x="462848" y="2218187"/>
                </a:lnTo>
                <a:cubicBezTo>
                  <a:pt x="462848" y="2218187"/>
                  <a:pt x="455961" y="2218187"/>
                  <a:pt x="455940" y="2218187"/>
                </a:cubicBezTo>
                <a:cubicBezTo>
                  <a:pt x="449032" y="2211267"/>
                  <a:pt x="469756" y="2197427"/>
                  <a:pt x="455940" y="2190507"/>
                </a:cubicBezTo>
                <a:cubicBezTo>
                  <a:pt x="442124" y="2190507"/>
                  <a:pt x="435215" y="2155908"/>
                  <a:pt x="435215" y="2135148"/>
                </a:cubicBezTo>
                <a:cubicBezTo>
                  <a:pt x="435215" y="2107469"/>
                  <a:pt x="414491" y="1941392"/>
                  <a:pt x="400675" y="1872193"/>
                </a:cubicBezTo>
                <a:cubicBezTo>
                  <a:pt x="393766" y="1796075"/>
                  <a:pt x="400675" y="1650757"/>
                  <a:pt x="393766" y="1588479"/>
                </a:cubicBezTo>
                <a:cubicBezTo>
                  <a:pt x="386860" y="1533131"/>
                  <a:pt x="366142" y="1429364"/>
                  <a:pt x="366134" y="1429322"/>
                </a:cubicBezTo>
                <a:cubicBezTo>
                  <a:pt x="366134" y="1429322"/>
                  <a:pt x="345409" y="1574639"/>
                  <a:pt x="338501" y="1602318"/>
                </a:cubicBezTo>
                <a:cubicBezTo>
                  <a:pt x="338501" y="1629998"/>
                  <a:pt x="290144" y="1886033"/>
                  <a:pt x="290144" y="1920632"/>
                </a:cubicBezTo>
                <a:cubicBezTo>
                  <a:pt x="290144" y="1955232"/>
                  <a:pt x="324685" y="2135148"/>
                  <a:pt x="324685" y="2162828"/>
                </a:cubicBezTo>
                <a:cubicBezTo>
                  <a:pt x="324685" y="2183587"/>
                  <a:pt x="331593" y="2225106"/>
                  <a:pt x="331593" y="2232026"/>
                </a:cubicBezTo>
                <a:cubicBezTo>
                  <a:pt x="331593" y="2238936"/>
                  <a:pt x="331593" y="2245846"/>
                  <a:pt x="331593" y="2245866"/>
                </a:cubicBezTo>
                <a:cubicBezTo>
                  <a:pt x="331593" y="2245866"/>
                  <a:pt x="331593" y="2245866"/>
                  <a:pt x="338501" y="2266626"/>
                </a:cubicBezTo>
                <a:cubicBezTo>
                  <a:pt x="338501" y="2266626"/>
                  <a:pt x="338501" y="2266626"/>
                  <a:pt x="248695" y="2280465"/>
                </a:cubicBezTo>
                <a:cubicBezTo>
                  <a:pt x="248695" y="2280465"/>
                  <a:pt x="248695" y="2280465"/>
                  <a:pt x="248695" y="2259706"/>
                </a:cubicBezTo>
                <a:cubicBezTo>
                  <a:pt x="248695" y="2259706"/>
                  <a:pt x="179612" y="2280465"/>
                  <a:pt x="117439" y="2287385"/>
                </a:cubicBezTo>
                <a:cubicBezTo>
                  <a:pt x="48375" y="2287385"/>
                  <a:pt x="26" y="2273553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3" y="2266626"/>
                </a:cubicBezTo>
                <a:lnTo>
                  <a:pt x="6908" y="2266626"/>
                </a:lnTo>
                <a:cubicBezTo>
                  <a:pt x="6908" y="2266626"/>
                  <a:pt x="6908" y="2245866"/>
                  <a:pt x="20724" y="2245866"/>
                </a:cubicBezTo>
                <a:cubicBezTo>
                  <a:pt x="27632" y="2238946"/>
                  <a:pt x="75990" y="2245866"/>
                  <a:pt x="96714" y="2238946"/>
                </a:cubicBezTo>
                <a:cubicBezTo>
                  <a:pt x="117430" y="2232029"/>
                  <a:pt x="145049" y="2211284"/>
                  <a:pt x="145072" y="2211267"/>
                </a:cubicBezTo>
                <a:cubicBezTo>
                  <a:pt x="145072" y="2211267"/>
                  <a:pt x="145072" y="2211267"/>
                  <a:pt x="145072" y="2210402"/>
                </a:cubicBezTo>
                <a:lnTo>
                  <a:pt x="145072" y="2204347"/>
                </a:lnTo>
                <a:cubicBezTo>
                  <a:pt x="145072" y="2204347"/>
                  <a:pt x="145072" y="2197427"/>
                  <a:pt x="151980" y="2197427"/>
                </a:cubicBezTo>
                <a:cubicBezTo>
                  <a:pt x="158888" y="2190507"/>
                  <a:pt x="151980" y="2169748"/>
                  <a:pt x="145072" y="2162828"/>
                </a:cubicBezTo>
                <a:cubicBezTo>
                  <a:pt x="138163" y="2148988"/>
                  <a:pt x="165796" y="2128228"/>
                  <a:pt x="158888" y="2114389"/>
                </a:cubicBezTo>
                <a:cubicBezTo>
                  <a:pt x="145072" y="2107469"/>
                  <a:pt x="138163" y="2079789"/>
                  <a:pt x="145072" y="2045190"/>
                </a:cubicBezTo>
                <a:cubicBezTo>
                  <a:pt x="145072" y="2003671"/>
                  <a:pt x="151980" y="1713036"/>
                  <a:pt x="138163" y="1664597"/>
                </a:cubicBezTo>
                <a:cubicBezTo>
                  <a:pt x="131255" y="1616158"/>
                  <a:pt x="138163" y="1498520"/>
                  <a:pt x="131255" y="1429322"/>
                </a:cubicBezTo>
                <a:cubicBezTo>
                  <a:pt x="117441" y="1360132"/>
                  <a:pt x="110533" y="1201008"/>
                  <a:pt x="110531" y="1200966"/>
                </a:cubicBezTo>
                <a:cubicBezTo>
                  <a:pt x="110531" y="1200966"/>
                  <a:pt x="110531" y="1200966"/>
                  <a:pt x="108804" y="1200101"/>
                </a:cubicBezTo>
                <a:lnTo>
                  <a:pt x="96714" y="1194046"/>
                </a:lnTo>
                <a:cubicBezTo>
                  <a:pt x="96714" y="1194046"/>
                  <a:pt x="82898" y="1194046"/>
                  <a:pt x="75990" y="1180206"/>
                </a:cubicBezTo>
                <a:cubicBezTo>
                  <a:pt x="75990" y="1166366"/>
                  <a:pt x="69082" y="1069488"/>
                  <a:pt x="75990" y="1034889"/>
                </a:cubicBezTo>
                <a:cubicBezTo>
                  <a:pt x="75990" y="1000290"/>
                  <a:pt x="62173" y="854972"/>
                  <a:pt x="69082" y="778854"/>
                </a:cubicBezTo>
                <a:cubicBezTo>
                  <a:pt x="75990" y="695815"/>
                  <a:pt x="48357" y="522819"/>
                  <a:pt x="48357" y="502059"/>
                </a:cubicBezTo>
                <a:cubicBezTo>
                  <a:pt x="48357" y="481299"/>
                  <a:pt x="62173" y="474380"/>
                  <a:pt x="62173" y="453620"/>
                </a:cubicBezTo>
                <a:cubicBezTo>
                  <a:pt x="62173" y="432860"/>
                  <a:pt x="62173" y="405181"/>
                  <a:pt x="75990" y="391341"/>
                </a:cubicBezTo>
                <a:cubicBezTo>
                  <a:pt x="82892" y="391341"/>
                  <a:pt x="103591" y="391341"/>
                  <a:pt x="103622" y="391341"/>
                </a:cubicBezTo>
                <a:cubicBezTo>
                  <a:pt x="103622" y="391341"/>
                  <a:pt x="103622" y="391341"/>
                  <a:pt x="165796" y="370581"/>
                </a:cubicBezTo>
                <a:cubicBezTo>
                  <a:pt x="165796" y="370581"/>
                  <a:pt x="172704" y="363662"/>
                  <a:pt x="186521" y="363662"/>
                </a:cubicBezTo>
                <a:cubicBezTo>
                  <a:pt x="200337" y="356742"/>
                  <a:pt x="227970" y="342902"/>
                  <a:pt x="241786" y="342902"/>
                </a:cubicBezTo>
                <a:cubicBezTo>
                  <a:pt x="255594" y="335987"/>
                  <a:pt x="255603" y="356714"/>
                  <a:pt x="255603" y="356742"/>
                </a:cubicBezTo>
                <a:cubicBezTo>
                  <a:pt x="255603" y="356742"/>
                  <a:pt x="248695" y="356742"/>
                  <a:pt x="241786" y="356742"/>
                </a:cubicBezTo>
                <a:cubicBezTo>
                  <a:pt x="234878" y="363662"/>
                  <a:pt x="262511" y="412101"/>
                  <a:pt x="276327" y="460540"/>
                </a:cubicBezTo>
                <a:cubicBezTo>
                  <a:pt x="290140" y="508964"/>
                  <a:pt x="317760" y="557389"/>
                  <a:pt x="317776" y="557418"/>
                </a:cubicBezTo>
                <a:cubicBezTo>
                  <a:pt x="317776" y="557418"/>
                  <a:pt x="331593" y="502059"/>
                  <a:pt x="338501" y="495139"/>
                </a:cubicBezTo>
                <a:cubicBezTo>
                  <a:pt x="345400" y="495139"/>
                  <a:pt x="352298" y="488238"/>
                  <a:pt x="352317" y="488219"/>
                </a:cubicBezTo>
                <a:cubicBezTo>
                  <a:pt x="352317" y="488219"/>
                  <a:pt x="352317" y="488219"/>
                  <a:pt x="350590" y="488219"/>
                </a:cubicBezTo>
                <a:lnTo>
                  <a:pt x="338501" y="488219"/>
                </a:lnTo>
                <a:cubicBezTo>
                  <a:pt x="338501" y="488219"/>
                  <a:pt x="324685" y="474380"/>
                  <a:pt x="324685" y="467460"/>
                </a:cubicBezTo>
                <a:cubicBezTo>
                  <a:pt x="331593" y="460540"/>
                  <a:pt x="352317" y="425940"/>
                  <a:pt x="359226" y="425940"/>
                </a:cubicBezTo>
                <a:cubicBezTo>
                  <a:pt x="366130" y="419024"/>
                  <a:pt x="379937" y="460499"/>
                  <a:pt x="379950" y="460540"/>
                </a:cubicBezTo>
                <a:cubicBezTo>
                  <a:pt x="379950" y="467455"/>
                  <a:pt x="366152" y="481281"/>
                  <a:pt x="366134" y="481299"/>
                </a:cubicBezTo>
                <a:cubicBezTo>
                  <a:pt x="366134" y="481299"/>
                  <a:pt x="373042" y="508979"/>
                  <a:pt x="373042" y="529738"/>
                </a:cubicBezTo>
                <a:cubicBezTo>
                  <a:pt x="373042" y="550481"/>
                  <a:pt x="379939" y="564315"/>
                  <a:pt x="379950" y="564338"/>
                </a:cubicBezTo>
                <a:cubicBezTo>
                  <a:pt x="379950" y="564338"/>
                  <a:pt x="414491" y="522819"/>
                  <a:pt x="414491" y="508979"/>
                </a:cubicBezTo>
                <a:cubicBezTo>
                  <a:pt x="421399" y="495139"/>
                  <a:pt x="462848" y="419021"/>
                  <a:pt x="462848" y="384421"/>
                </a:cubicBezTo>
                <a:cubicBezTo>
                  <a:pt x="462848" y="342940"/>
                  <a:pt x="442162" y="335995"/>
                  <a:pt x="442124" y="335982"/>
                </a:cubicBezTo>
                <a:close/>
                <a:moveTo>
                  <a:pt x="342424" y="198"/>
                </a:moveTo>
                <a:cubicBezTo>
                  <a:pt x="377195" y="2142"/>
                  <a:pt x="400376" y="17690"/>
                  <a:pt x="400376" y="17690"/>
                </a:cubicBezTo>
                <a:cubicBezTo>
                  <a:pt x="400391" y="17660"/>
                  <a:pt x="407266" y="3877"/>
                  <a:pt x="427849" y="10780"/>
                </a:cubicBezTo>
                <a:cubicBezTo>
                  <a:pt x="448454" y="24600"/>
                  <a:pt x="469059" y="52241"/>
                  <a:pt x="462191" y="79882"/>
                </a:cubicBezTo>
                <a:cubicBezTo>
                  <a:pt x="462191" y="107523"/>
                  <a:pt x="469059" y="121344"/>
                  <a:pt x="469059" y="121344"/>
                </a:cubicBezTo>
                <a:lnTo>
                  <a:pt x="463049" y="115297"/>
                </a:lnTo>
                <a:cubicBezTo>
                  <a:pt x="462178" y="114458"/>
                  <a:pt x="458443" y="121976"/>
                  <a:pt x="454898" y="130155"/>
                </a:cubicBezTo>
                <a:cubicBezTo>
                  <a:pt x="454967" y="129933"/>
                  <a:pt x="455113" y="129782"/>
                  <a:pt x="455263" y="129631"/>
                </a:cubicBezTo>
                <a:cubicBezTo>
                  <a:pt x="462161" y="122691"/>
                  <a:pt x="462161" y="136571"/>
                  <a:pt x="462161" y="150452"/>
                </a:cubicBezTo>
                <a:cubicBezTo>
                  <a:pt x="462161" y="164332"/>
                  <a:pt x="462161" y="185152"/>
                  <a:pt x="462161" y="192093"/>
                </a:cubicBezTo>
                <a:cubicBezTo>
                  <a:pt x="462161" y="199033"/>
                  <a:pt x="455263" y="205973"/>
                  <a:pt x="448365" y="205973"/>
                </a:cubicBezTo>
                <a:lnTo>
                  <a:pt x="444916" y="198165"/>
                </a:lnTo>
                <a:cubicBezTo>
                  <a:pt x="443192" y="197298"/>
                  <a:pt x="441467" y="199033"/>
                  <a:pt x="441467" y="205973"/>
                </a:cubicBezTo>
                <a:cubicBezTo>
                  <a:pt x="441467" y="212913"/>
                  <a:pt x="441467" y="233734"/>
                  <a:pt x="434570" y="247614"/>
                </a:cubicBezTo>
                <a:cubicBezTo>
                  <a:pt x="434570" y="261494"/>
                  <a:pt x="420774" y="275375"/>
                  <a:pt x="420774" y="275375"/>
                </a:cubicBezTo>
                <a:cubicBezTo>
                  <a:pt x="420774" y="275399"/>
                  <a:pt x="420774" y="282351"/>
                  <a:pt x="420774" y="303135"/>
                </a:cubicBezTo>
                <a:cubicBezTo>
                  <a:pt x="420774" y="323956"/>
                  <a:pt x="358692" y="344776"/>
                  <a:pt x="358692" y="344776"/>
                </a:cubicBezTo>
                <a:cubicBezTo>
                  <a:pt x="358639" y="344765"/>
                  <a:pt x="289713" y="330888"/>
                  <a:pt x="289713" y="310075"/>
                </a:cubicBezTo>
                <a:cubicBezTo>
                  <a:pt x="289713" y="296195"/>
                  <a:pt x="289713" y="290990"/>
                  <a:pt x="289713" y="289255"/>
                </a:cubicBezTo>
                <a:cubicBezTo>
                  <a:pt x="289683" y="289225"/>
                  <a:pt x="275909" y="275353"/>
                  <a:pt x="269019" y="254554"/>
                </a:cubicBezTo>
                <a:cubicBezTo>
                  <a:pt x="262121" y="233734"/>
                  <a:pt x="262121" y="212913"/>
                  <a:pt x="262121" y="212913"/>
                </a:cubicBezTo>
                <a:cubicBezTo>
                  <a:pt x="262107" y="212943"/>
                  <a:pt x="255216" y="226786"/>
                  <a:pt x="248325" y="219853"/>
                </a:cubicBezTo>
                <a:cubicBezTo>
                  <a:pt x="241427" y="205973"/>
                  <a:pt x="241427" y="185152"/>
                  <a:pt x="241427" y="171272"/>
                </a:cubicBezTo>
                <a:cubicBezTo>
                  <a:pt x="234529" y="157392"/>
                  <a:pt x="241427" y="143511"/>
                  <a:pt x="248325" y="143511"/>
                </a:cubicBezTo>
                <a:lnTo>
                  <a:pt x="249874" y="142848"/>
                </a:lnTo>
                <a:cubicBezTo>
                  <a:pt x="249856" y="142150"/>
                  <a:pt x="249563" y="142075"/>
                  <a:pt x="249271" y="142075"/>
                </a:cubicBezTo>
                <a:lnTo>
                  <a:pt x="237252" y="139483"/>
                </a:lnTo>
                <a:cubicBezTo>
                  <a:pt x="235520" y="142046"/>
                  <a:pt x="228673" y="128254"/>
                  <a:pt x="235535" y="128254"/>
                </a:cubicBezTo>
                <a:cubicBezTo>
                  <a:pt x="242403" y="128254"/>
                  <a:pt x="242403" y="114434"/>
                  <a:pt x="242403" y="114434"/>
                </a:cubicBezTo>
                <a:cubicBezTo>
                  <a:pt x="242386" y="114451"/>
                  <a:pt x="235535" y="121344"/>
                  <a:pt x="235535" y="121344"/>
                </a:cubicBezTo>
                <a:lnTo>
                  <a:pt x="229524" y="121344"/>
                </a:lnTo>
                <a:cubicBezTo>
                  <a:pt x="228695" y="121329"/>
                  <a:pt x="242403" y="114412"/>
                  <a:pt x="242403" y="93703"/>
                </a:cubicBezTo>
                <a:cubicBezTo>
                  <a:pt x="242403" y="72972"/>
                  <a:pt x="249271" y="24600"/>
                  <a:pt x="304218" y="3869"/>
                </a:cubicBezTo>
                <a:cubicBezTo>
                  <a:pt x="317955" y="414"/>
                  <a:pt x="330833" y="-450"/>
                  <a:pt x="342424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3853926" y="2029037"/>
            <a:ext cx="515161" cy="1720729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84304" y="349822"/>
                </a:cubicBezTo>
                <a:cubicBezTo>
                  <a:pt x="498142" y="349822"/>
                  <a:pt x="532735" y="356742"/>
                  <a:pt x="553491" y="377501"/>
                </a:cubicBezTo>
                <a:cubicBezTo>
                  <a:pt x="574237" y="391335"/>
                  <a:pt x="608809" y="384427"/>
                  <a:pt x="608840" y="384421"/>
                </a:cubicBezTo>
                <a:cubicBezTo>
                  <a:pt x="608840" y="384421"/>
                  <a:pt x="664189" y="405181"/>
                  <a:pt x="664189" y="412101"/>
                </a:cubicBezTo>
                <a:cubicBezTo>
                  <a:pt x="671107" y="419021"/>
                  <a:pt x="671107" y="474380"/>
                  <a:pt x="671107" y="515899"/>
                </a:cubicBezTo>
                <a:cubicBezTo>
                  <a:pt x="671107" y="515899"/>
                  <a:pt x="671107" y="654296"/>
                  <a:pt x="671107" y="744254"/>
                </a:cubicBezTo>
                <a:cubicBezTo>
                  <a:pt x="671107" y="819075"/>
                  <a:pt x="675894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6"/>
                  <a:pt x="615758" y="1214806"/>
                  <a:pt x="608840" y="1214806"/>
                </a:cubicBezTo>
                <a:cubicBezTo>
                  <a:pt x="595017" y="1235543"/>
                  <a:pt x="588099" y="124937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1165" y="1505440"/>
                  <a:pt x="567328" y="1623078"/>
                  <a:pt x="581165" y="1685357"/>
                </a:cubicBezTo>
                <a:cubicBezTo>
                  <a:pt x="588084" y="1740716"/>
                  <a:pt x="588084" y="1982911"/>
                  <a:pt x="581165" y="2059030"/>
                </a:cubicBezTo>
                <a:cubicBezTo>
                  <a:pt x="575976" y="2121309"/>
                  <a:pt x="578571" y="2117416"/>
                  <a:pt x="581165" y="2121308"/>
                </a:cubicBezTo>
                <a:cubicBezTo>
                  <a:pt x="574254" y="2142044"/>
                  <a:pt x="581149" y="2148972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74254" y="2204322"/>
                  <a:pt x="567344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67328" y="2294305"/>
                  <a:pt x="553491" y="2294305"/>
                  <a:pt x="518897" y="2294305"/>
                </a:cubicBezTo>
                <a:cubicBezTo>
                  <a:pt x="484319" y="2294305"/>
                  <a:pt x="456653" y="2287391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2683" y="2231161"/>
                </a:cubicBezTo>
                <a:lnTo>
                  <a:pt x="456630" y="2225106"/>
                </a:lnTo>
                <a:cubicBezTo>
                  <a:pt x="456630" y="2225106"/>
                  <a:pt x="456630" y="2225106"/>
                  <a:pt x="456630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3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394362" y="1872193"/>
                </a:cubicBezTo>
                <a:cubicBezTo>
                  <a:pt x="387444" y="1796075"/>
                  <a:pt x="394362" y="1650757"/>
                  <a:pt x="387444" y="1588479"/>
                </a:cubicBezTo>
                <a:cubicBezTo>
                  <a:pt x="380526" y="1533130"/>
                  <a:pt x="359777" y="1429360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2094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18257" y="2162828"/>
                </a:cubicBezTo>
                <a:cubicBezTo>
                  <a:pt x="318257" y="2183587"/>
                  <a:pt x="325176" y="2225106"/>
                  <a:pt x="325176" y="2232026"/>
                </a:cubicBezTo>
                <a:cubicBezTo>
                  <a:pt x="325176" y="2238937"/>
                  <a:pt x="332076" y="2245848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2966" y="2280465"/>
                  <a:pt x="110698" y="2287385"/>
                </a:cubicBezTo>
                <a:cubicBezTo>
                  <a:pt x="41550" y="2287385"/>
                  <a:pt x="4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8" y="2266626"/>
                </a:lnTo>
                <a:cubicBezTo>
                  <a:pt x="6918" y="2266626"/>
                  <a:pt x="0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88" y="2232030"/>
                  <a:pt x="145257" y="2211287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70" y="2197448"/>
                  <a:pt x="145291" y="2197427"/>
                </a:cubicBezTo>
                <a:cubicBezTo>
                  <a:pt x="152210" y="2190507"/>
                  <a:pt x="145291" y="2169748"/>
                  <a:pt x="138372" y="2162828"/>
                </a:cubicBezTo>
                <a:cubicBezTo>
                  <a:pt x="131454" y="2148988"/>
                  <a:pt x="159128" y="2128228"/>
                  <a:pt x="152210" y="2114389"/>
                </a:cubicBezTo>
                <a:cubicBezTo>
                  <a:pt x="138372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24535" y="1616158"/>
                  <a:pt x="131454" y="1498520"/>
                  <a:pt x="124535" y="1429322"/>
                </a:cubicBezTo>
                <a:cubicBezTo>
                  <a:pt x="117617" y="1360132"/>
                  <a:pt x="110700" y="1201007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69186" y="1180206"/>
                </a:cubicBezTo>
                <a:cubicBezTo>
                  <a:pt x="69186" y="1166366"/>
                  <a:pt x="62267" y="1069488"/>
                  <a:pt x="69186" y="1034889"/>
                </a:cubicBezTo>
                <a:cubicBezTo>
                  <a:pt x="76105" y="1000290"/>
                  <a:pt x="55349" y="854972"/>
                  <a:pt x="62267" y="778854"/>
                </a:cubicBezTo>
                <a:cubicBezTo>
                  <a:pt x="69186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55349" y="432860"/>
                  <a:pt x="55349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66047" y="363662"/>
                  <a:pt x="179884" y="363662"/>
                </a:cubicBezTo>
                <a:cubicBezTo>
                  <a:pt x="193721" y="356742"/>
                  <a:pt x="228315" y="342902"/>
                  <a:pt x="235234" y="342902"/>
                </a:cubicBezTo>
                <a:cubicBezTo>
                  <a:pt x="249062" y="335987"/>
                  <a:pt x="249071" y="356714"/>
                  <a:pt x="249071" y="356742"/>
                </a:cubicBezTo>
                <a:cubicBezTo>
                  <a:pt x="249071" y="356742"/>
                  <a:pt x="242152" y="356742"/>
                  <a:pt x="235234" y="356742"/>
                </a:cubicBezTo>
                <a:cubicBezTo>
                  <a:pt x="235234" y="363662"/>
                  <a:pt x="255990" y="412101"/>
                  <a:pt x="269827" y="460540"/>
                </a:cubicBezTo>
                <a:cubicBezTo>
                  <a:pt x="283659" y="508962"/>
                  <a:pt x="311319" y="557384"/>
                  <a:pt x="311339" y="557418"/>
                </a:cubicBezTo>
                <a:cubicBezTo>
                  <a:pt x="311339" y="557418"/>
                  <a:pt x="325176" y="502059"/>
                  <a:pt x="332094" y="495139"/>
                </a:cubicBezTo>
                <a:cubicBezTo>
                  <a:pt x="339004" y="495139"/>
                  <a:pt x="345914" y="488237"/>
                  <a:pt x="345932" y="488219"/>
                </a:cubicBezTo>
                <a:cubicBezTo>
                  <a:pt x="345932" y="488219"/>
                  <a:pt x="345932" y="488219"/>
                  <a:pt x="344202" y="488219"/>
                </a:cubicBezTo>
                <a:lnTo>
                  <a:pt x="332094" y="488219"/>
                </a:lnTo>
                <a:cubicBezTo>
                  <a:pt x="332094" y="488219"/>
                  <a:pt x="318257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6" y="419024"/>
                  <a:pt x="373592" y="460498"/>
                  <a:pt x="373606" y="460540"/>
                </a:cubicBezTo>
                <a:cubicBezTo>
                  <a:pt x="373606" y="467455"/>
                  <a:pt x="366697" y="481282"/>
                  <a:pt x="366688" y="481299"/>
                </a:cubicBezTo>
                <a:cubicBezTo>
                  <a:pt x="366688" y="481299"/>
                  <a:pt x="366688" y="508979"/>
                  <a:pt x="366688" y="529738"/>
                </a:cubicBezTo>
                <a:cubicBezTo>
                  <a:pt x="373600" y="550480"/>
                  <a:pt x="373606" y="564313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15118" y="495139"/>
                  <a:pt x="456630" y="419021"/>
                  <a:pt x="456630" y="384421"/>
                </a:cubicBezTo>
                <a:cubicBezTo>
                  <a:pt x="463546" y="342916"/>
                  <a:pt x="435893" y="335987"/>
                  <a:pt x="435874" y="335982"/>
                </a:cubicBezTo>
                <a:close/>
                <a:moveTo>
                  <a:pt x="336562" y="198"/>
                </a:moveTo>
                <a:cubicBezTo>
                  <a:pt x="361201" y="1576"/>
                  <a:pt x="380021" y="9785"/>
                  <a:pt x="388864" y="14513"/>
                </a:cubicBezTo>
                <a:cubicBezTo>
                  <a:pt x="391432" y="14653"/>
                  <a:pt x="393800" y="15305"/>
                  <a:pt x="395838" y="16757"/>
                </a:cubicBezTo>
                <a:cubicBezTo>
                  <a:pt x="399328" y="13483"/>
                  <a:pt x="410657" y="5081"/>
                  <a:pt x="421987" y="10780"/>
                </a:cubicBezTo>
                <a:cubicBezTo>
                  <a:pt x="442592" y="24600"/>
                  <a:pt x="463197" y="52241"/>
                  <a:pt x="456329" y="79882"/>
                </a:cubicBezTo>
                <a:cubicBezTo>
                  <a:pt x="456329" y="107523"/>
                  <a:pt x="463197" y="121344"/>
                  <a:pt x="463197" y="121344"/>
                </a:cubicBezTo>
                <a:lnTo>
                  <a:pt x="457187" y="115297"/>
                </a:lnTo>
                <a:cubicBezTo>
                  <a:pt x="456316" y="114459"/>
                  <a:pt x="450016" y="127139"/>
                  <a:pt x="446036" y="137496"/>
                </a:cubicBezTo>
                <a:cubicBezTo>
                  <a:pt x="448973" y="137373"/>
                  <a:pt x="451136" y="133502"/>
                  <a:pt x="451136" y="129631"/>
                </a:cubicBezTo>
                <a:cubicBezTo>
                  <a:pt x="458088" y="122691"/>
                  <a:pt x="465040" y="136571"/>
                  <a:pt x="465040" y="150452"/>
                </a:cubicBezTo>
                <a:cubicBezTo>
                  <a:pt x="465040" y="164332"/>
                  <a:pt x="465040" y="185152"/>
                  <a:pt x="458088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5053" y="198165"/>
                </a:lnTo>
                <a:cubicBezTo>
                  <a:pt x="444184" y="197298"/>
                  <a:pt x="444184" y="199033"/>
                  <a:pt x="444184" y="205973"/>
                </a:cubicBezTo>
                <a:cubicBezTo>
                  <a:pt x="444184" y="212913"/>
                  <a:pt x="437232" y="233734"/>
                  <a:pt x="430279" y="247614"/>
                </a:cubicBezTo>
                <a:cubicBezTo>
                  <a:pt x="430279" y="261494"/>
                  <a:pt x="416375" y="275375"/>
                  <a:pt x="416375" y="275375"/>
                </a:cubicBezTo>
                <a:cubicBezTo>
                  <a:pt x="416375" y="275399"/>
                  <a:pt x="416375" y="282351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03" y="344766"/>
                  <a:pt x="284284" y="330888"/>
                  <a:pt x="284284" y="310075"/>
                </a:cubicBezTo>
                <a:cubicBezTo>
                  <a:pt x="284284" y="296195"/>
                  <a:pt x="284284" y="290990"/>
                  <a:pt x="284284" y="289255"/>
                </a:cubicBezTo>
                <a:cubicBezTo>
                  <a:pt x="284257" y="289227"/>
                  <a:pt x="270380" y="275354"/>
                  <a:pt x="270380" y="254554"/>
                </a:cubicBezTo>
                <a:cubicBezTo>
                  <a:pt x="263428" y="233734"/>
                  <a:pt x="256476" y="212913"/>
                  <a:pt x="256476" y="212913"/>
                </a:cubicBezTo>
                <a:cubicBezTo>
                  <a:pt x="256461" y="212942"/>
                  <a:pt x="249517" y="226786"/>
                  <a:pt x="242572" y="219853"/>
                </a:cubicBezTo>
                <a:cubicBezTo>
                  <a:pt x="242572" y="205973"/>
                  <a:pt x="235619" y="185152"/>
                  <a:pt x="235619" y="171272"/>
                </a:cubicBezTo>
                <a:cubicBezTo>
                  <a:pt x="228667" y="157392"/>
                  <a:pt x="235619" y="143511"/>
                  <a:pt x="242572" y="143511"/>
                </a:cubicBezTo>
                <a:lnTo>
                  <a:pt x="244042" y="142887"/>
                </a:lnTo>
                <a:cubicBezTo>
                  <a:pt x="244028" y="142159"/>
                  <a:pt x="243719" y="142075"/>
                  <a:pt x="243409" y="142075"/>
                </a:cubicBezTo>
                <a:lnTo>
                  <a:pt x="231390" y="139483"/>
                </a:lnTo>
                <a:cubicBezTo>
                  <a:pt x="229673" y="142039"/>
                  <a:pt x="229682" y="128254"/>
                  <a:pt x="236541" y="128254"/>
                </a:cubicBezTo>
                <a:cubicBezTo>
                  <a:pt x="236556" y="128223"/>
                  <a:pt x="243409" y="114434"/>
                  <a:pt x="243409" y="114434"/>
                </a:cubicBezTo>
                <a:cubicBezTo>
                  <a:pt x="243386" y="114457"/>
                  <a:pt x="236529" y="121344"/>
                  <a:pt x="229673" y="121344"/>
                </a:cubicBezTo>
                <a:cubicBezTo>
                  <a:pt x="229647" y="121344"/>
                  <a:pt x="222804" y="121344"/>
                  <a:pt x="222804" y="121344"/>
                </a:cubicBezTo>
                <a:cubicBezTo>
                  <a:pt x="222833" y="121329"/>
                  <a:pt x="236541" y="114412"/>
                  <a:pt x="236541" y="93703"/>
                </a:cubicBezTo>
                <a:cubicBezTo>
                  <a:pt x="236541" y="72972"/>
                  <a:pt x="243409" y="24600"/>
                  <a:pt x="298356" y="3869"/>
                </a:cubicBezTo>
                <a:cubicBezTo>
                  <a:pt x="312093" y="414"/>
                  <a:pt x="324971" y="-450"/>
                  <a:pt x="336562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4467369" y="2029037"/>
            <a:ext cx="515161" cy="1720729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84304" y="349822"/>
                </a:cubicBezTo>
                <a:cubicBezTo>
                  <a:pt x="498142" y="349822"/>
                  <a:pt x="532735" y="356742"/>
                  <a:pt x="553491" y="377501"/>
                </a:cubicBezTo>
                <a:cubicBezTo>
                  <a:pt x="574236" y="391334"/>
                  <a:pt x="615716" y="384428"/>
                  <a:pt x="615758" y="384421"/>
                </a:cubicBezTo>
                <a:cubicBezTo>
                  <a:pt x="615758" y="384421"/>
                  <a:pt x="664189" y="405181"/>
                  <a:pt x="671107" y="412101"/>
                </a:cubicBezTo>
                <a:cubicBezTo>
                  <a:pt x="671107" y="419021"/>
                  <a:pt x="671107" y="474380"/>
                  <a:pt x="678026" y="515899"/>
                </a:cubicBezTo>
                <a:cubicBezTo>
                  <a:pt x="678026" y="515899"/>
                  <a:pt x="671107" y="654296"/>
                  <a:pt x="671107" y="744254"/>
                </a:cubicBezTo>
                <a:cubicBezTo>
                  <a:pt x="671107" y="819075"/>
                  <a:pt x="675894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4"/>
                  <a:pt x="615758" y="1214767"/>
                  <a:pt x="615758" y="1214806"/>
                </a:cubicBezTo>
                <a:cubicBezTo>
                  <a:pt x="595026" y="1235541"/>
                  <a:pt x="588100" y="1249373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8084" y="1505440"/>
                  <a:pt x="574246" y="1623078"/>
                  <a:pt x="581165" y="1685357"/>
                </a:cubicBezTo>
                <a:cubicBezTo>
                  <a:pt x="595002" y="1740716"/>
                  <a:pt x="588084" y="1982911"/>
                  <a:pt x="581165" y="2059030"/>
                </a:cubicBezTo>
                <a:cubicBezTo>
                  <a:pt x="581165" y="2121309"/>
                  <a:pt x="581165" y="2117416"/>
                  <a:pt x="581165" y="2121308"/>
                </a:cubicBezTo>
                <a:cubicBezTo>
                  <a:pt x="574254" y="2142044"/>
                  <a:pt x="581149" y="2148972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81165" y="2204331"/>
                  <a:pt x="567349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74246" y="2294305"/>
                  <a:pt x="560409" y="2294305"/>
                  <a:pt x="518897" y="2294305"/>
                </a:cubicBezTo>
                <a:cubicBezTo>
                  <a:pt x="484319" y="2294305"/>
                  <a:pt x="456653" y="2287391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3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3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401281" y="1872193"/>
                </a:cubicBezTo>
                <a:cubicBezTo>
                  <a:pt x="387444" y="1796075"/>
                  <a:pt x="394362" y="1650757"/>
                  <a:pt x="387444" y="1588479"/>
                </a:cubicBezTo>
                <a:cubicBezTo>
                  <a:pt x="380526" y="1533130"/>
                  <a:pt x="359777" y="1429360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9013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18257" y="2162828"/>
                </a:cubicBezTo>
                <a:cubicBezTo>
                  <a:pt x="325176" y="2183587"/>
                  <a:pt x="325176" y="2225106"/>
                  <a:pt x="325176" y="2232026"/>
                </a:cubicBezTo>
                <a:cubicBezTo>
                  <a:pt x="325176" y="2238937"/>
                  <a:pt x="332076" y="2245848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9884" y="2280465"/>
                  <a:pt x="110698" y="2287385"/>
                </a:cubicBezTo>
                <a:cubicBezTo>
                  <a:pt x="41550" y="2287385"/>
                  <a:pt x="4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8" y="2266626"/>
                </a:lnTo>
                <a:cubicBezTo>
                  <a:pt x="6918" y="2266626"/>
                  <a:pt x="6918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88" y="2232030"/>
                  <a:pt x="145257" y="2211287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91" y="2197427"/>
                  <a:pt x="152210" y="2197427"/>
                </a:cubicBezTo>
                <a:cubicBezTo>
                  <a:pt x="152210" y="2190507"/>
                  <a:pt x="152210" y="2169748"/>
                  <a:pt x="145291" y="2162828"/>
                </a:cubicBezTo>
                <a:cubicBezTo>
                  <a:pt x="131454" y="2148988"/>
                  <a:pt x="166047" y="2128228"/>
                  <a:pt x="152210" y="2114389"/>
                </a:cubicBezTo>
                <a:cubicBezTo>
                  <a:pt x="145291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31454" y="1616158"/>
                  <a:pt x="131454" y="1498520"/>
                  <a:pt x="124535" y="1429322"/>
                </a:cubicBezTo>
                <a:cubicBezTo>
                  <a:pt x="117617" y="1360132"/>
                  <a:pt x="110700" y="1201007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76105" y="1180206"/>
                </a:cubicBezTo>
                <a:cubicBezTo>
                  <a:pt x="69186" y="1166366"/>
                  <a:pt x="62267" y="1069488"/>
                  <a:pt x="69186" y="1034889"/>
                </a:cubicBezTo>
                <a:cubicBezTo>
                  <a:pt x="76105" y="1000290"/>
                  <a:pt x="55349" y="854972"/>
                  <a:pt x="62267" y="778854"/>
                </a:cubicBezTo>
                <a:cubicBezTo>
                  <a:pt x="76105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62267" y="432860"/>
                  <a:pt x="55349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72966" y="363662"/>
                  <a:pt x="179884" y="363662"/>
                </a:cubicBezTo>
                <a:cubicBezTo>
                  <a:pt x="193721" y="356742"/>
                  <a:pt x="228315" y="342902"/>
                  <a:pt x="235234" y="342902"/>
                </a:cubicBezTo>
                <a:cubicBezTo>
                  <a:pt x="249061" y="335987"/>
                  <a:pt x="255980" y="356712"/>
                  <a:pt x="255990" y="356742"/>
                </a:cubicBezTo>
                <a:cubicBezTo>
                  <a:pt x="255990" y="356742"/>
                  <a:pt x="242152" y="356742"/>
                  <a:pt x="235234" y="356742"/>
                </a:cubicBezTo>
                <a:cubicBezTo>
                  <a:pt x="235234" y="363662"/>
                  <a:pt x="262908" y="412101"/>
                  <a:pt x="276745" y="460540"/>
                </a:cubicBezTo>
                <a:cubicBezTo>
                  <a:pt x="290575" y="508953"/>
                  <a:pt x="311317" y="557367"/>
                  <a:pt x="311339" y="557418"/>
                </a:cubicBezTo>
                <a:cubicBezTo>
                  <a:pt x="311339" y="557418"/>
                  <a:pt x="332094" y="502059"/>
                  <a:pt x="332094" y="495139"/>
                </a:cubicBezTo>
                <a:cubicBezTo>
                  <a:pt x="339004" y="495139"/>
                  <a:pt x="345914" y="488237"/>
                  <a:pt x="345932" y="488219"/>
                </a:cubicBezTo>
                <a:cubicBezTo>
                  <a:pt x="345932" y="488219"/>
                  <a:pt x="345932" y="488219"/>
                  <a:pt x="344202" y="488219"/>
                </a:cubicBezTo>
                <a:lnTo>
                  <a:pt x="332094" y="488219"/>
                </a:lnTo>
                <a:cubicBezTo>
                  <a:pt x="332094" y="488219"/>
                  <a:pt x="325176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6" y="419024"/>
                  <a:pt x="373592" y="460498"/>
                  <a:pt x="373606" y="460540"/>
                </a:cubicBezTo>
                <a:cubicBezTo>
                  <a:pt x="373606" y="467455"/>
                  <a:pt x="366697" y="481282"/>
                  <a:pt x="366688" y="481299"/>
                </a:cubicBezTo>
                <a:cubicBezTo>
                  <a:pt x="366688" y="481299"/>
                  <a:pt x="366688" y="508979"/>
                  <a:pt x="373606" y="529738"/>
                </a:cubicBezTo>
                <a:cubicBezTo>
                  <a:pt x="373606" y="550480"/>
                  <a:pt x="373606" y="564314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22037" y="495139"/>
                  <a:pt x="456630" y="419021"/>
                  <a:pt x="463548" y="384421"/>
                </a:cubicBezTo>
                <a:cubicBezTo>
                  <a:pt x="463548" y="342917"/>
                  <a:pt x="435894" y="335987"/>
                  <a:pt x="435874" y="335982"/>
                </a:cubicBezTo>
                <a:close/>
                <a:moveTo>
                  <a:pt x="335015" y="198"/>
                </a:moveTo>
                <a:cubicBezTo>
                  <a:pt x="360124" y="1585"/>
                  <a:pt x="379262" y="9896"/>
                  <a:pt x="388134" y="14613"/>
                </a:cubicBezTo>
                <a:cubicBezTo>
                  <a:pt x="390504" y="14935"/>
                  <a:pt x="392722" y="15581"/>
                  <a:pt x="394574" y="17121"/>
                </a:cubicBezTo>
                <a:cubicBezTo>
                  <a:pt x="397664" y="14255"/>
                  <a:pt x="410471" y="4828"/>
                  <a:pt x="428435" y="10780"/>
                </a:cubicBezTo>
                <a:cubicBezTo>
                  <a:pt x="449291" y="24600"/>
                  <a:pt x="463195" y="52241"/>
                  <a:pt x="463195" y="79882"/>
                </a:cubicBezTo>
                <a:cubicBezTo>
                  <a:pt x="456243" y="107523"/>
                  <a:pt x="463195" y="121344"/>
                  <a:pt x="463195" y="121344"/>
                </a:cubicBezTo>
                <a:lnTo>
                  <a:pt x="457112" y="115297"/>
                </a:lnTo>
                <a:cubicBezTo>
                  <a:pt x="456237" y="114459"/>
                  <a:pt x="454641" y="120804"/>
                  <a:pt x="452988" y="128169"/>
                </a:cubicBezTo>
                <a:cubicBezTo>
                  <a:pt x="458087" y="128994"/>
                  <a:pt x="462191" y="139723"/>
                  <a:pt x="462191" y="150452"/>
                </a:cubicBezTo>
                <a:cubicBezTo>
                  <a:pt x="462191" y="164332"/>
                  <a:pt x="462191" y="185152"/>
                  <a:pt x="462191" y="192093"/>
                </a:cubicBezTo>
                <a:cubicBezTo>
                  <a:pt x="455323" y="199033"/>
                  <a:pt x="448454" y="205973"/>
                  <a:pt x="448454" y="205973"/>
                </a:cubicBezTo>
                <a:lnTo>
                  <a:pt x="445020" y="198165"/>
                </a:lnTo>
                <a:cubicBezTo>
                  <a:pt x="443303" y="197298"/>
                  <a:pt x="441586" y="199033"/>
                  <a:pt x="441586" y="205973"/>
                </a:cubicBezTo>
                <a:cubicBezTo>
                  <a:pt x="441586" y="212913"/>
                  <a:pt x="434717" y="233734"/>
                  <a:pt x="434717" y="247614"/>
                </a:cubicBezTo>
                <a:cubicBezTo>
                  <a:pt x="427849" y="261494"/>
                  <a:pt x="420981" y="275375"/>
                  <a:pt x="420981" y="275375"/>
                </a:cubicBezTo>
                <a:cubicBezTo>
                  <a:pt x="420960" y="275396"/>
                  <a:pt x="414112" y="282346"/>
                  <a:pt x="414112" y="303135"/>
                </a:cubicBezTo>
                <a:cubicBezTo>
                  <a:pt x="414112" y="323956"/>
                  <a:pt x="359165" y="344776"/>
                  <a:pt x="359165" y="344776"/>
                </a:cubicBezTo>
                <a:cubicBezTo>
                  <a:pt x="359113" y="344765"/>
                  <a:pt x="290482" y="330888"/>
                  <a:pt x="290482" y="310075"/>
                </a:cubicBezTo>
                <a:cubicBezTo>
                  <a:pt x="290482" y="282315"/>
                  <a:pt x="283613" y="289255"/>
                  <a:pt x="283613" y="289255"/>
                </a:cubicBezTo>
                <a:cubicBezTo>
                  <a:pt x="283597" y="289223"/>
                  <a:pt x="276737" y="275350"/>
                  <a:pt x="269876" y="254554"/>
                </a:cubicBezTo>
                <a:cubicBezTo>
                  <a:pt x="263008" y="233734"/>
                  <a:pt x="256140" y="212913"/>
                  <a:pt x="256140" y="212913"/>
                </a:cubicBezTo>
                <a:cubicBezTo>
                  <a:pt x="256127" y="212939"/>
                  <a:pt x="249271" y="226787"/>
                  <a:pt x="249271" y="219853"/>
                </a:cubicBezTo>
                <a:cubicBezTo>
                  <a:pt x="242403" y="205973"/>
                  <a:pt x="242403" y="185152"/>
                  <a:pt x="235535" y="171272"/>
                </a:cubicBezTo>
                <a:cubicBezTo>
                  <a:pt x="228666" y="157392"/>
                  <a:pt x="235535" y="143511"/>
                  <a:pt x="242403" y="143511"/>
                </a:cubicBezTo>
                <a:lnTo>
                  <a:pt x="242472" y="143481"/>
                </a:lnTo>
                <a:cubicBezTo>
                  <a:pt x="242167" y="142192"/>
                  <a:pt x="241466" y="142075"/>
                  <a:pt x="240727" y="142075"/>
                </a:cubicBezTo>
                <a:lnTo>
                  <a:pt x="228560" y="139483"/>
                </a:lnTo>
                <a:cubicBezTo>
                  <a:pt x="226822" y="142038"/>
                  <a:pt x="226831" y="128254"/>
                  <a:pt x="233775" y="128254"/>
                </a:cubicBezTo>
                <a:cubicBezTo>
                  <a:pt x="240727" y="128254"/>
                  <a:pt x="240727" y="114434"/>
                  <a:pt x="240727" y="114434"/>
                </a:cubicBezTo>
                <a:cubicBezTo>
                  <a:pt x="240705" y="114455"/>
                  <a:pt x="233764" y="121344"/>
                  <a:pt x="226822" y="121344"/>
                </a:cubicBezTo>
                <a:cubicBezTo>
                  <a:pt x="226794" y="121344"/>
                  <a:pt x="219870" y="121344"/>
                  <a:pt x="219870" y="121344"/>
                </a:cubicBezTo>
                <a:cubicBezTo>
                  <a:pt x="219899" y="121329"/>
                  <a:pt x="233775" y="114412"/>
                  <a:pt x="233775" y="93703"/>
                </a:cubicBezTo>
                <a:cubicBezTo>
                  <a:pt x="233775" y="72972"/>
                  <a:pt x="240727" y="24600"/>
                  <a:pt x="296344" y="3869"/>
                </a:cubicBezTo>
                <a:cubicBezTo>
                  <a:pt x="310248" y="414"/>
                  <a:pt x="323283" y="-450"/>
                  <a:pt x="335015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6" name="Freeform 24"/>
          <p:cNvSpPr>
            <a:spLocks/>
          </p:cNvSpPr>
          <p:nvPr/>
        </p:nvSpPr>
        <p:spPr bwMode="auto">
          <a:xfrm>
            <a:off x="5078611" y="2029037"/>
            <a:ext cx="517344" cy="1720729"/>
          </a:xfrm>
          <a:custGeom>
            <a:avLst/>
            <a:gdLst/>
            <a:ahLst/>
            <a:cxnLst/>
            <a:rect l="l" t="t" r="r" b="b"/>
            <a:pathLst>
              <a:path w="689792" h="2294305">
                <a:moveTo>
                  <a:pt x="437721" y="335982"/>
                </a:moveTo>
                <a:cubicBezTo>
                  <a:pt x="437721" y="335982"/>
                  <a:pt x="479409" y="342902"/>
                  <a:pt x="493305" y="349822"/>
                </a:cubicBezTo>
                <a:cubicBezTo>
                  <a:pt x="500253" y="349822"/>
                  <a:pt x="541940" y="356742"/>
                  <a:pt x="555836" y="377501"/>
                </a:cubicBezTo>
                <a:cubicBezTo>
                  <a:pt x="576671" y="391335"/>
                  <a:pt x="618329" y="384428"/>
                  <a:pt x="618368" y="384421"/>
                </a:cubicBezTo>
                <a:cubicBezTo>
                  <a:pt x="618368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4"/>
                  <a:pt x="618368" y="1214767"/>
                  <a:pt x="618368" y="1214806"/>
                </a:cubicBezTo>
                <a:cubicBezTo>
                  <a:pt x="597547" y="1235542"/>
                  <a:pt x="590592" y="124937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7524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83628" y="2142040"/>
                  <a:pt x="583628" y="2148969"/>
                  <a:pt x="583628" y="2148988"/>
                </a:cubicBezTo>
                <a:cubicBezTo>
                  <a:pt x="583628" y="2148988"/>
                  <a:pt x="590576" y="2162828"/>
                  <a:pt x="590576" y="2183587"/>
                </a:cubicBezTo>
                <a:cubicBezTo>
                  <a:pt x="583642" y="2204305"/>
                  <a:pt x="576708" y="2204347"/>
                  <a:pt x="576680" y="2204347"/>
                </a:cubicBezTo>
                <a:cubicBezTo>
                  <a:pt x="576680" y="2204347"/>
                  <a:pt x="576680" y="2204347"/>
                  <a:pt x="590576" y="2266626"/>
                </a:cubicBezTo>
                <a:cubicBezTo>
                  <a:pt x="590576" y="2266626"/>
                  <a:pt x="590576" y="2266626"/>
                  <a:pt x="591445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8044" y="2294305"/>
                </a:cubicBezTo>
                <a:cubicBezTo>
                  <a:pt x="486380" y="2294305"/>
                  <a:pt x="458596" y="2287393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9433" y="2265761"/>
                </a:cubicBezTo>
                <a:lnTo>
                  <a:pt x="465513" y="2259706"/>
                </a:lnTo>
                <a:cubicBezTo>
                  <a:pt x="465513" y="2259706"/>
                  <a:pt x="465513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51617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0"/>
                  <a:pt x="368247" y="1429362"/>
                  <a:pt x="368242" y="1429322"/>
                </a:cubicBezTo>
                <a:cubicBezTo>
                  <a:pt x="368242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26554" y="2162828"/>
                </a:cubicBezTo>
                <a:cubicBezTo>
                  <a:pt x="326554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50126" y="2280465"/>
                </a:cubicBezTo>
                <a:cubicBezTo>
                  <a:pt x="250126" y="2280465"/>
                  <a:pt x="250126" y="2280465"/>
                  <a:pt x="250126" y="2259706"/>
                </a:cubicBezTo>
                <a:cubicBezTo>
                  <a:pt x="250126" y="2259706"/>
                  <a:pt x="180646" y="2280465"/>
                  <a:pt x="111167" y="2287385"/>
                </a:cubicBezTo>
                <a:cubicBezTo>
                  <a:pt x="41722" y="2287385"/>
                  <a:pt x="41" y="2273560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7792" y="2238946"/>
                  <a:pt x="69479" y="2245866"/>
                  <a:pt x="97271" y="2238946"/>
                </a:cubicBezTo>
                <a:cubicBezTo>
                  <a:pt x="118106" y="2232029"/>
                  <a:pt x="145885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9803" y="2190507"/>
                  <a:pt x="152855" y="2169748"/>
                  <a:pt x="145907" y="2162828"/>
                </a:cubicBezTo>
                <a:cubicBezTo>
                  <a:pt x="138959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45907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8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3" y="854972"/>
                  <a:pt x="69479" y="778854"/>
                </a:cubicBezTo>
                <a:cubicBezTo>
                  <a:pt x="76427" y="695815"/>
                  <a:pt x="41687" y="522819"/>
                  <a:pt x="48635" y="502059"/>
                </a:cubicBezTo>
                <a:cubicBezTo>
                  <a:pt x="48635" y="481299"/>
                  <a:pt x="55583" y="474380"/>
                  <a:pt x="62531" y="453620"/>
                </a:cubicBezTo>
                <a:cubicBezTo>
                  <a:pt x="62531" y="432860"/>
                  <a:pt x="62531" y="405181"/>
                  <a:pt x="76427" y="391341"/>
                </a:cubicBezTo>
                <a:cubicBezTo>
                  <a:pt x="83367" y="391341"/>
                  <a:pt x="97237" y="391341"/>
                  <a:pt x="97271" y="391341"/>
                </a:cubicBezTo>
                <a:cubicBezTo>
                  <a:pt x="97271" y="391341"/>
                  <a:pt x="97271" y="391341"/>
                  <a:pt x="166751" y="370581"/>
                </a:cubicBezTo>
                <a:cubicBezTo>
                  <a:pt x="166751" y="370581"/>
                  <a:pt x="173699" y="363662"/>
                  <a:pt x="187594" y="363662"/>
                </a:cubicBezTo>
                <a:cubicBezTo>
                  <a:pt x="201490" y="356742"/>
                  <a:pt x="229283" y="342902"/>
                  <a:pt x="243178" y="342902"/>
                </a:cubicBezTo>
                <a:cubicBezTo>
                  <a:pt x="250122" y="335987"/>
                  <a:pt x="257065" y="356715"/>
                  <a:pt x="257074" y="356742"/>
                </a:cubicBezTo>
                <a:cubicBezTo>
                  <a:pt x="257074" y="356742"/>
                  <a:pt x="243203" y="356742"/>
                  <a:pt x="243178" y="356742"/>
                </a:cubicBezTo>
                <a:cubicBezTo>
                  <a:pt x="236231" y="363662"/>
                  <a:pt x="264022" y="412101"/>
                  <a:pt x="277918" y="460540"/>
                </a:cubicBezTo>
                <a:cubicBezTo>
                  <a:pt x="291807" y="508953"/>
                  <a:pt x="312636" y="557367"/>
                  <a:pt x="312658" y="557418"/>
                </a:cubicBezTo>
                <a:cubicBezTo>
                  <a:pt x="312658" y="557418"/>
                  <a:pt x="333502" y="502059"/>
                  <a:pt x="340450" y="495139"/>
                </a:cubicBezTo>
                <a:cubicBezTo>
                  <a:pt x="340450" y="495139"/>
                  <a:pt x="354318" y="488233"/>
                  <a:pt x="354346" y="488219"/>
                </a:cubicBezTo>
                <a:cubicBezTo>
                  <a:pt x="354346" y="488219"/>
                  <a:pt x="354346" y="488219"/>
                  <a:pt x="333502" y="488219"/>
                </a:cubicBezTo>
                <a:cubicBezTo>
                  <a:pt x="333502" y="488219"/>
                  <a:pt x="326554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82117" y="460499"/>
                  <a:pt x="382137" y="460540"/>
                </a:cubicBezTo>
                <a:cubicBezTo>
                  <a:pt x="382137" y="467456"/>
                  <a:pt x="368258" y="481283"/>
                  <a:pt x="368242" y="481299"/>
                </a:cubicBezTo>
                <a:cubicBezTo>
                  <a:pt x="368242" y="481299"/>
                  <a:pt x="375190" y="508979"/>
                  <a:pt x="375190" y="529738"/>
                </a:cubicBezTo>
                <a:cubicBezTo>
                  <a:pt x="375190" y="550481"/>
                  <a:pt x="382126" y="564315"/>
                  <a:pt x="382137" y="564338"/>
                </a:cubicBezTo>
                <a:cubicBezTo>
                  <a:pt x="382137" y="564338"/>
                  <a:pt x="409929" y="522819"/>
                  <a:pt x="416877" y="508979"/>
                </a:cubicBezTo>
                <a:cubicBezTo>
                  <a:pt x="423825" y="495139"/>
                  <a:pt x="465513" y="419021"/>
                  <a:pt x="465513" y="384421"/>
                </a:cubicBezTo>
                <a:cubicBezTo>
                  <a:pt x="465513" y="342937"/>
                  <a:pt x="437769" y="335994"/>
                  <a:pt x="437721" y="335982"/>
                </a:cubicBezTo>
                <a:close/>
                <a:moveTo>
                  <a:pt x="337448" y="198"/>
                </a:moveTo>
                <a:cubicBezTo>
                  <a:pt x="362443" y="1585"/>
                  <a:pt x="381495" y="9893"/>
                  <a:pt x="390330" y="14610"/>
                </a:cubicBezTo>
                <a:cubicBezTo>
                  <a:pt x="392721" y="14917"/>
                  <a:pt x="394967" y="15549"/>
                  <a:pt x="396874" y="17041"/>
                </a:cubicBezTo>
                <a:cubicBezTo>
                  <a:pt x="400117" y="14041"/>
                  <a:pt x="412780" y="4896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65070" y="121344"/>
                  <a:pt x="465070" y="121344"/>
                </a:cubicBezTo>
                <a:lnTo>
                  <a:pt x="459014" y="115297"/>
                </a:lnTo>
                <a:cubicBezTo>
                  <a:pt x="458140" y="114469"/>
                  <a:pt x="455620" y="124534"/>
                  <a:pt x="453674" y="134037"/>
                </a:cubicBezTo>
                <a:cubicBezTo>
                  <a:pt x="455048" y="132665"/>
                  <a:pt x="456568" y="131148"/>
                  <a:pt x="458088" y="129631"/>
                </a:cubicBezTo>
                <a:cubicBezTo>
                  <a:pt x="461129" y="129631"/>
                  <a:pt x="465040" y="140041"/>
                  <a:pt x="465040" y="150452"/>
                </a:cubicBezTo>
                <a:cubicBezTo>
                  <a:pt x="465040" y="164332"/>
                  <a:pt x="465040" y="185152"/>
                  <a:pt x="465040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2" y="197298"/>
                  <a:pt x="444184" y="199033"/>
                  <a:pt x="444184" y="205973"/>
                </a:cubicBezTo>
                <a:cubicBezTo>
                  <a:pt x="444184" y="212913"/>
                  <a:pt x="437232" y="233734"/>
                  <a:pt x="437232" y="247614"/>
                </a:cubicBezTo>
                <a:cubicBezTo>
                  <a:pt x="430279" y="261494"/>
                  <a:pt x="423327" y="275375"/>
                  <a:pt x="423327" y="275375"/>
                </a:cubicBezTo>
                <a:cubicBezTo>
                  <a:pt x="423307" y="275395"/>
                  <a:pt x="416375" y="282346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20" y="344769"/>
                  <a:pt x="291237" y="330890"/>
                  <a:pt x="291237" y="310075"/>
                </a:cubicBezTo>
                <a:cubicBezTo>
                  <a:pt x="291237" y="296195"/>
                  <a:pt x="291237" y="290990"/>
                  <a:pt x="291237" y="289255"/>
                </a:cubicBezTo>
                <a:cubicBezTo>
                  <a:pt x="291206" y="289224"/>
                  <a:pt x="277325" y="275352"/>
                  <a:pt x="270380" y="254554"/>
                </a:cubicBezTo>
                <a:cubicBezTo>
                  <a:pt x="263428" y="233734"/>
                  <a:pt x="263428" y="212913"/>
                  <a:pt x="263428" y="212913"/>
                </a:cubicBezTo>
                <a:cubicBezTo>
                  <a:pt x="263414" y="212941"/>
                  <a:pt x="256469" y="226787"/>
                  <a:pt x="249524" y="219853"/>
                </a:cubicBezTo>
                <a:cubicBezTo>
                  <a:pt x="242572" y="205973"/>
                  <a:pt x="242572" y="185152"/>
                  <a:pt x="235619" y="171272"/>
                </a:cubicBezTo>
                <a:cubicBezTo>
                  <a:pt x="228667" y="157392"/>
                  <a:pt x="235619" y="143511"/>
                  <a:pt x="242572" y="143511"/>
                </a:cubicBezTo>
                <a:lnTo>
                  <a:pt x="244496" y="142825"/>
                </a:lnTo>
                <a:cubicBezTo>
                  <a:pt x="244266" y="142102"/>
                  <a:pt x="243922" y="142075"/>
                  <a:pt x="243569" y="142075"/>
                </a:cubicBezTo>
                <a:cubicBezTo>
                  <a:pt x="236647" y="135164"/>
                  <a:pt x="229725" y="142075"/>
                  <a:pt x="229725" y="142075"/>
                </a:cubicBezTo>
                <a:cubicBezTo>
                  <a:pt x="229725" y="142038"/>
                  <a:pt x="229734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48" y="114455"/>
                  <a:pt x="236636" y="121344"/>
                  <a:pt x="229725" y="121344"/>
                </a:cubicBezTo>
                <a:cubicBezTo>
                  <a:pt x="229699" y="121344"/>
                  <a:pt x="222803" y="121344"/>
                  <a:pt x="222803" y="121344"/>
                </a:cubicBezTo>
                <a:cubicBezTo>
                  <a:pt x="222832" y="121329"/>
                  <a:pt x="236647" y="114412"/>
                  <a:pt x="236647" y="93703"/>
                </a:cubicBezTo>
                <a:cubicBezTo>
                  <a:pt x="236647" y="72972"/>
                  <a:pt x="243569" y="24600"/>
                  <a:pt x="298944" y="3869"/>
                </a:cubicBezTo>
                <a:cubicBezTo>
                  <a:pt x="312788" y="414"/>
                  <a:pt x="325767" y="-450"/>
                  <a:pt x="337448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7" name="Freeform 27"/>
          <p:cNvSpPr>
            <a:spLocks/>
          </p:cNvSpPr>
          <p:nvPr/>
        </p:nvSpPr>
        <p:spPr bwMode="auto">
          <a:xfrm>
            <a:off x="5692053" y="2029037"/>
            <a:ext cx="521352" cy="1720729"/>
          </a:xfrm>
          <a:custGeom>
            <a:avLst/>
            <a:gdLst/>
            <a:ahLst/>
            <a:cxnLst/>
            <a:rect l="l" t="t" r="r" b="b"/>
            <a:pathLst>
              <a:path w="695136" h="2294305">
                <a:moveTo>
                  <a:pt x="443982" y="335982"/>
                </a:moveTo>
                <a:cubicBezTo>
                  <a:pt x="443982" y="335982"/>
                  <a:pt x="478668" y="342902"/>
                  <a:pt x="492542" y="349822"/>
                </a:cubicBezTo>
                <a:cubicBezTo>
                  <a:pt x="499479" y="349822"/>
                  <a:pt x="541102" y="356742"/>
                  <a:pt x="561914" y="377501"/>
                </a:cubicBezTo>
                <a:cubicBezTo>
                  <a:pt x="575781" y="391334"/>
                  <a:pt x="617369" y="384428"/>
                  <a:pt x="617412" y="384421"/>
                </a:cubicBezTo>
                <a:cubicBezTo>
                  <a:pt x="617412" y="384421"/>
                  <a:pt x="665972" y="405181"/>
                  <a:pt x="672909" y="412101"/>
                </a:cubicBezTo>
                <a:cubicBezTo>
                  <a:pt x="679847" y="419021"/>
                  <a:pt x="672909" y="474380"/>
                  <a:pt x="679847" y="515899"/>
                </a:cubicBezTo>
                <a:cubicBezTo>
                  <a:pt x="679847" y="515899"/>
                  <a:pt x="679847" y="654296"/>
                  <a:pt x="679847" y="744254"/>
                </a:cubicBezTo>
                <a:cubicBezTo>
                  <a:pt x="679847" y="778235"/>
                  <a:pt x="679847" y="793455"/>
                  <a:pt x="679847" y="799613"/>
                </a:cubicBezTo>
                <a:cubicBezTo>
                  <a:pt x="679847" y="813453"/>
                  <a:pt x="700658" y="931091"/>
                  <a:pt x="693721" y="944931"/>
                </a:cubicBezTo>
                <a:cubicBezTo>
                  <a:pt x="686784" y="965690"/>
                  <a:pt x="624349" y="1145607"/>
                  <a:pt x="624349" y="1159447"/>
                </a:cubicBezTo>
                <a:cubicBezTo>
                  <a:pt x="617412" y="1166366"/>
                  <a:pt x="624349" y="1214806"/>
                  <a:pt x="617412" y="1214806"/>
                </a:cubicBezTo>
                <a:cubicBezTo>
                  <a:pt x="596624" y="1235541"/>
                  <a:pt x="589679" y="1249373"/>
                  <a:pt x="589663" y="1249405"/>
                </a:cubicBezTo>
                <a:cubicBezTo>
                  <a:pt x="596600" y="1311684"/>
                  <a:pt x="582726" y="1408562"/>
                  <a:pt x="589663" y="1450081"/>
                </a:cubicBezTo>
                <a:cubicBezTo>
                  <a:pt x="589663" y="1505440"/>
                  <a:pt x="575788" y="1623078"/>
                  <a:pt x="589663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60" y="2121309"/>
                  <a:pt x="587061" y="2117416"/>
                  <a:pt x="582726" y="2121308"/>
                </a:cubicBezTo>
                <a:cubicBezTo>
                  <a:pt x="582726" y="2142040"/>
                  <a:pt x="582726" y="2148969"/>
                  <a:pt x="582726" y="2148988"/>
                </a:cubicBezTo>
                <a:cubicBezTo>
                  <a:pt x="582726" y="2148988"/>
                  <a:pt x="589663" y="2162828"/>
                  <a:pt x="589663" y="2183587"/>
                </a:cubicBezTo>
                <a:cubicBezTo>
                  <a:pt x="582739" y="2204307"/>
                  <a:pt x="575815" y="2204347"/>
                  <a:pt x="575788" y="2204347"/>
                </a:cubicBezTo>
                <a:cubicBezTo>
                  <a:pt x="575788" y="2204347"/>
                  <a:pt x="575788" y="2204347"/>
                  <a:pt x="596600" y="2266626"/>
                </a:cubicBezTo>
                <a:cubicBezTo>
                  <a:pt x="596600" y="2266626"/>
                  <a:pt x="596600" y="2266626"/>
                  <a:pt x="596600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85627" y="2294305"/>
                  <a:pt x="457885" y="2287393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3926" y="2224241"/>
                </a:cubicBezTo>
                <a:lnTo>
                  <a:pt x="457856" y="2218187"/>
                </a:lnTo>
                <a:cubicBezTo>
                  <a:pt x="457856" y="2218187"/>
                  <a:pt x="457856" y="2218187"/>
                  <a:pt x="456989" y="2218187"/>
                </a:cubicBezTo>
                <a:lnTo>
                  <a:pt x="450919" y="2218187"/>
                </a:lnTo>
                <a:cubicBezTo>
                  <a:pt x="450919" y="2211267"/>
                  <a:pt x="471730" y="2197427"/>
                  <a:pt x="457856" y="2190507"/>
                </a:cubicBezTo>
                <a:cubicBezTo>
                  <a:pt x="443982" y="2190507"/>
                  <a:pt x="437044" y="2155908"/>
                  <a:pt x="437044" y="2135148"/>
                </a:cubicBezTo>
                <a:cubicBezTo>
                  <a:pt x="437044" y="2107469"/>
                  <a:pt x="416233" y="1941392"/>
                  <a:pt x="402358" y="1872193"/>
                </a:cubicBezTo>
                <a:cubicBezTo>
                  <a:pt x="388484" y="1796075"/>
                  <a:pt x="402358" y="1650757"/>
                  <a:pt x="395421" y="1588479"/>
                </a:cubicBezTo>
                <a:cubicBezTo>
                  <a:pt x="388485" y="1533131"/>
                  <a:pt x="367681" y="1429364"/>
                  <a:pt x="367672" y="1429322"/>
                </a:cubicBezTo>
                <a:cubicBezTo>
                  <a:pt x="367672" y="1429322"/>
                  <a:pt x="339923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26049" y="2135148"/>
                  <a:pt x="326049" y="2162828"/>
                </a:cubicBezTo>
                <a:cubicBezTo>
                  <a:pt x="326049" y="2183587"/>
                  <a:pt x="326049" y="2225106"/>
                  <a:pt x="326049" y="2232026"/>
                </a:cubicBezTo>
                <a:cubicBezTo>
                  <a:pt x="326049" y="2238937"/>
                  <a:pt x="332968" y="2245848"/>
                  <a:pt x="332986" y="2245866"/>
                </a:cubicBezTo>
                <a:cubicBezTo>
                  <a:pt x="332986" y="2245866"/>
                  <a:pt x="332986" y="2245866"/>
                  <a:pt x="332986" y="2266626"/>
                </a:cubicBezTo>
                <a:cubicBezTo>
                  <a:pt x="332986" y="2266626"/>
                  <a:pt x="332986" y="2266626"/>
                  <a:pt x="249740" y="2280465"/>
                </a:cubicBezTo>
                <a:cubicBezTo>
                  <a:pt x="249740" y="2280465"/>
                  <a:pt x="249740" y="2280465"/>
                  <a:pt x="249740" y="2259706"/>
                </a:cubicBezTo>
                <a:cubicBezTo>
                  <a:pt x="249740" y="2259706"/>
                  <a:pt x="180367" y="2280465"/>
                  <a:pt x="110995" y="2287385"/>
                </a:cubicBezTo>
                <a:cubicBezTo>
                  <a:pt x="48594" y="2287385"/>
                  <a:pt x="53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13874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2" y="2232030"/>
                  <a:pt x="145654" y="2211287"/>
                  <a:pt x="145681" y="2211267"/>
                </a:cubicBezTo>
                <a:cubicBezTo>
                  <a:pt x="145681" y="2211267"/>
                  <a:pt x="145681" y="2211267"/>
                  <a:pt x="144814" y="2210402"/>
                </a:cubicBezTo>
                <a:lnTo>
                  <a:pt x="138744" y="2204347"/>
                </a:lnTo>
                <a:cubicBezTo>
                  <a:pt x="138744" y="2204347"/>
                  <a:pt x="145681" y="2197427"/>
                  <a:pt x="152618" y="2197427"/>
                </a:cubicBezTo>
                <a:cubicBezTo>
                  <a:pt x="159556" y="2190507"/>
                  <a:pt x="152618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38744" y="2045190"/>
                </a:cubicBezTo>
                <a:cubicBezTo>
                  <a:pt x="145681" y="2003671"/>
                  <a:pt x="145681" y="1713036"/>
                  <a:pt x="138744" y="1664597"/>
                </a:cubicBezTo>
                <a:cubicBezTo>
                  <a:pt x="131807" y="1616158"/>
                  <a:pt x="138744" y="1498520"/>
                  <a:pt x="124869" y="1429322"/>
                </a:cubicBezTo>
                <a:cubicBezTo>
                  <a:pt x="117934" y="1360139"/>
                  <a:pt x="110999" y="1201042"/>
                  <a:pt x="110995" y="1200966"/>
                </a:cubicBezTo>
                <a:cubicBezTo>
                  <a:pt x="110995" y="1200966"/>
                  <a:pt x="110995" y="1200966"/>
                  <a:pt x="90183" y="1194046"/>
                </a:cubicBezTo>
                <a:cubicBezTo>
                  <a:pt x="90183" y="1194046"/>
                  <a:pt x="83246" y="1194046"/>
                  <a:pt x="76309" y="1180206"/>
                </a:cubicBezTo>
                <a:cubicBezTo>
                  <a:pt x="69372" y="1166366"/>
                  <a:pt x="69372" y="1069488"/>
                  <a:pt x="69372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1623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1" y="391341"/>
                  <a:pt x="104027" y="391341"/>
                  <a:pt x="104058" y="391341"/>
                </a:cubicBezTo>
                <a:cubicBezTo>
                  <a:pt x="104058" y="391341"/>
                  <a:pt x="104058" y="391341"/>
                  <a:pt x="166493" y="370581"/>
                </a:cubicBezTo>
                <a:cubicBezTo>
                  <a:pt x="166493" y="370581"/>
                  <a:pt x="173430" y="363662"/>
                  <a:pt x="187304" y="363662"/>
                </a:cubicBezTo>
                <a:cubicBezTo>
                  <a:pt x="201179" y="356742"/>
                  <a:pt x="228928" y="342902"/>
                  <a:pt x="242803" y="342902"/>
                </a:cubicBezTo>
                <a:cubicBezTo>
                  <a:pt x="249735" y="335987"/>
                  <a:pt x="256667" y="356713"/>
                  <a:pt x="256677" y="356742"/>
                </a:cubicBezTo>
                <a:cubicBezTo>
                  <a:pt x="256677" y="356742"/>
                  <a:pt x="242827" y="356742"/>
                  <a:pt x="242803" y="356742"/>
                </a:cubicBezTo>
                <a:cubicBezTo>
                  <a:pt x="235865" y="363662"/>
                  <a:pt x="263614" y="412101"/>
                  <a:pt x="277489" y="460540"/>
                </a:cubicBezTo>
                <a:cubicBezTo>
                  <a:pt x="291356" y="508955"/>
                  <a:pt x="319084" y="557370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2" y="495139"/>
                  <a:pt x="353781" y="488236"/>
                  <a:pt x="353798" y="488219"/>
                </a:cubicBezTo>
                <a:cubicBezTo>
                  <a:pt x="353798" y="488219"/>
                  <a:pt x="353798" y="488219"/>
                  <a:pt x="352063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26049" y="460540"/>
                  <a:pt x="353798" y="425940"/>
                  <a:pt x="360735" y="425940"/>
                </a:cubicBezTo>
                <a:cubicBezTo>
                  <a:pt x="367669" y="419024"/>
                  <a:pt x="381533" y="460498"/>
                  <a:pt x="381547" y="460540"/>
                </a:cubicBezTo>
                <a:cubicBezTo>
                  <a:pt x="381547" y="467455"/>
                  <a:pt x="367691" y="481280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0"/>
                  <a:pt x="381535" y="564314"/>
                  <a:pt x="381547" y="564338"/>
                </a:cubicBezTo>
                <a:cubicBezTo>
                  <a:pt x="381547" y="564338"/>
                  <a:pt x="409296" y="522819"/>
                  <a:pt x="416233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37"/>
                  <a:pt x="444017" y="335994"/>
                  <a:pt x="443982" y="335982"/>
                </a:cubicBezTo>
                <a:close/>
                <a:moveTo>
                  <a:pt x="344370" y="198"/>
                </a:moveTo>
                <a:cubicBezTo>
                  <a:pt x="379412" y="2142"/>
                  <a:pt x="402773" y="17690"/>
                  <a:pt x="402773" y="17690"/>
                </a:cubicBezTo>
                <a:cubicBezTo>
                  <a:pt x="402787" y="17663"/>
                  <a:pt x="409716" y="3876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71992" y="121344"/>
                  <a:pt x="471992" y="121344"/>
                </a:cubicBezTo>
                <a:lnTo>
                  <a:pt x="459879" y="115297"/>
                </a:lnTo>
                <a:cubicBezTo>
                  <a:pt x="458138" y="114474"/>
                  <a:pt x="455059" y="126771"/>
                  <a:pt x="453062" y="137011"/>
                </a:cubicBezTo>
                <a:cubicBezTo>
                  <a:pt x="453875" y="135028"/>
                  <a:pt x="455514" y="132330"/>
                  <a:pt x="458196" y="129631"/>
                </a:cubicBezTo>
                <a:cubicBezTo>
                  <a:pt x="465094" y="122691"/>
                  <a:pt x="465094" y="136571"/>
                  <a:pt x="465094" y="150452"/>
                </a:cubicBezTo>
                <a:cubicBezTo>
                  <a:pt x="465094" y="164332"/>
                  <a:pt x="465094" y="185152"/>
                  <a:pt x="465094" y="192093"/>
                </a:cubicBezTo>
                <a:cubicBezTo>
                  <a:pt x="465094" y="199033"/>
                  <a:pt x="451298" y="205973"/>
                  <a:pt x="451298" y="205973"/>
                </a:cubicBezTo>
                <a:lnTo>
                  <a:pt x="447849" y="198165"/>
                </a:lnTo>
                <a:cubicBezTo>
                  <a:pt x="446125" y="197298"/>
                  <a:pt x="444400" y="199033"/>
                  <a:pt x="444400" y="205973"/>
                </a:cubicBezTo>
                <a:cubicBezTo>
                  <a:pt x="444400" y="212913"/>
                  <a:pt x="437503" y="233734"/>
                  <a:pt x="437503" y="247614"/>
                </a:cubicBezTo>
                <a:cubicBezTo>
                  <a:pt x="430605" y="261494"/>
                  <a:pt x="423707" y="275375"/>
                  <a:pt x="423707" y="275375"/>
                </a:cubicBezTo>
                <a:cubicBezTo>
                  <a:pt x="423707" y="275399"/>
                  <a:pt x="423707" y="282351"/>
                  <a:pt x="423707" y="303135"/>
                </a:cubicBezTo>
                <a:cubicBezTo>
                  <a:pt x="423707" y="323956"/>
                  <a:pt x="361625" y="344776"/>
                  <a:pt x="361625" y="344776"/>
                </a:cubicBezTo>
                <a:cubicBezTo>
                  <a:pt x="361554" y="344762"/>
                  <a:pt x="292646" y="330885"/>
                  <a:pt x="292646" y="310075"/>
                </a:cubicBezTo>
                <a:cubicBezTo>
                  <a:pt x="292646" y="296195"/>
                  <a:pt x="292646" y="290990"/>
                  <a:pt x="292646" y="289255"/>
                </a:cubicBezTo>
                <a:cubicBezTo>
                  <a:pt x="292616" y="289224"/>
                  <a:pt x="278842" y="275352"/>
                  <a:pt x="271952" y="254554"/>
                </a:cubicBezTo>
                <a:cubicBezTo>
                  <a:pt x="265054" y="233734"/>
                  <a:pt x="265054" y="212913"/>
                  <a:pt x="265054" y="212913"/>
                </a:cubicBezTo>
                <a:cubicBezTo>
                  <a:pt x="265041" y="212940"/>
                  <a:pt x="258149" y="226787"/>
                  <a:pt x="251258" y="219853"/>
                </a:cubicBezTo>
                <a:cubicBezTo>
                  <a:pt x="244360" y="205973"/>
                  <a:pt x="244360" y="185152"/>
                  <a:pt x="237462" y="171272"/>
                </a:cubicBezTo>
                <a:cubicBezTo>
                  <a:pt x="237462" y="157392"/>
                  <a:pt x="237462" y="143511"/>
                  <a:pt x="244360" y="143511"/>
                </a:cubicBezTo>
                <a:lnTo>
                  <a:pt x="245117" y="143328"/>
                </a:lnTo>
                <a:cubicBezTo>
                  <a:pt x="244823" y="142164"/>
                  <a:pt x="244211" y="142075"/>
                  <a:pt x="243569" y="142075"/>
                </a:cubicBezTo>
                <a:lnTo>
                  <a:pt x="237512" y="139483"/>
                </a:lnTo>
                <a:cubicBezTo>
                  <a:pt x="236624" y="142029"/>
                  <a:pt x="229736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42" y="114460"/>
                  <a:pt x="236647" y="121344"/>
                  <a:pt x="236647" y="121344"/>
                </a:cubicBezTo>
                <a:cubicBezTo>
                  <a:pt x="229725" y="121344"/>
                  <a:pt x="222803" y="121344"/>
                  <a:pt x="222803" y="121344"/>
                </a:cubicBezTo>
                <a:cubicBezTo>
                  <a:pt x="222834" y="121328"/>
                  <a:pt x="236647" y="114410"/>
                  <a:pt x="236647" y="93703"/>
                </a:cubicBezTo>
                <a:cubicBezTo>
                  <a:pt x="236647" y="72972"/>
                  <a:pt x="250491" y="24600"/>
                  <a:pt x="305866" y="3869"/>
                </a:cubicBezTo>
                <a:cubicBezTo>
                  <a:pt x="319710" y="414"/>
                  <a:pt x="332689" y="-450"/>
                  <a:pt x="344370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6305496" y="2029037"/>
            <a:ext cx="521747" cy="1720729"/>
          </a:xfrm>
          <a:custGeom>
            <a:avLst/>
            <a:gdLst/>
            <a:ahLst/>
            <a:cxnLst/>
            <a:rect l="l" t="t" r="r" b="b"/>
            <a:pathLst>
              <a:path w="695663" h="2294305">
                <a:moveTo>
                  <a:pt x="443981" y="335982"/>
                </a:moveTo>
                <a:cubicBezTo>
                  <a:pt x="443981" y="335982"/>
                  <a:pt x="478667" y="342902"/>
                  <a:pt x="492542" y="349822"/>
                </a:cubicBezTo>
                <a:cubicBezTo>
                  <a:pt x="506416" y="349822"/>
                  <a:pt x="541102" y="356742"/>
                  <a:pt x="561914" y="377501"/>
                </a:cubicBezTo>
                <a:cubicBezTo>
                  <a:pt x="582717" y="391336"/>
                  <a:pt x="617384" y="384426"/>
                  <a:pt x="617411" y="384421"/>
                </a:cubicBezTo>
                <a:cubicBezTo>
                  <a:pt x="617411" y="384421"/>
                  <a:pt x="672909" y="405181"/>
                  <a:pt x="672909" y="412101"/>
                </a:cubicBezTo>
                <a:cubicBezTo>
                  <a:pt x="679846" y="419021"/>
                  <a:pt x="672909" y="474380"/>
                  <a:pt x="679846" y="515899"/>
                </a:cubicBezTo>
                <a:cubicBezTo>
                  <a:pt x="679846" y="515899"/>
                  <a:pt x="679846" y="654296"/>
                  <a:pt x="679846" y="744254"/>
                </a:cubicBezTo>
                <a:cubicBezTo>
                  <a:pt x="679846" y="819083"/>
                  <a:pt x="684646" y="802940"/>
                  <a:pt x="686784" y="799613"/>
                </a:cubicBezTo>
                <a:cubicBezTo>
                  <a:pt x="686784" y="813453"/>
                  <a:pt x="700658" y="931091"/>
                  <a:pt x="693721" y="944931"/>
                </a:cubicBezTo>
                <a:cubicBezTo>
                  <a:pt x="686784" y="965690"/>
                  <a:pt x="631286" y="1145607"/>
                  <a:pt x="624349" y="1159447"/>
                </a:cubicBezTo>
                <a:cubicBezTo>
                  <a:pt x="617411" y="1166366"/>
                  <a:pt x="624349" y="1214806"/>
                  <a:pt x="617411" y="1214806"/>
                </a:cubicBezTo>
                <a:cubicBezTo>
                  <a:pt x="596624" y="1235541"/>
                  <a:pt x="596600" y="1249373"/>
                  <a:pt x="596600" y="1249405"/>
                </a:cubicBezTo>
                <a:cubicBezTo>
                  <a:pt x="596600" y="1249405"/>
                  <a:pt x="596600" y="1249405"/>
                  <a:pt x="595733" y="1249405"/>
                </a:cubicBezTo>
                <a:lnTo>
                  <a:pt x="589663" y="1249405"/>
                </a:lnTo>
                <a:cubicBezTo>
                  <a:pt x="596600" y="1311684"/>
                  <a:pt x="582725" y="1408562"/>
                  <a:pt x="589663" y="1450081"/>
                </a:cubicBezTo>
                <a:cubicBezTo>
                  <a:pt x="589663" y="1505440"/>
                  <a:pt x="575788" y="1623078"/>
                  <a:pt x="589663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59" y="2121309"/>
                  <a:pt x="587061" y="2117416"/>
                  <a:pt x="582725" y="2121308"/>
                </a:cubicBezTo>
                <a:cubicBezTo>
                  <a:pt x="582725" y="2142044"/>
                  <a:pt x="589647" y="2148972"/>
                  <a:pt x="589663" y="2148988"/>
                </a:cubicBezTo>
                <a:cubicBezTo>
                  <a:pt x="589663" y="2148988"/>
                  <a:pt x="589663" y="2162828"/>
                  <a:pt x="589663" y="2183587"/>
                </a:cubicBezTo>
                <a:cubicBezTo>
                  <a:pt x="582739" y="2204306"/>
                  <a:pt x="575815" y="2204347"/>
                  <a:pt x="575788" y="2204347"/>
                </a:cubicBezTo>
                <a:cubicBezTo>
                  <a:pt x="575788" y="2204347"/>
                  <a:pt x="575788" y="2204347"/>
                  <a:pt x="596600" y="2266626"/>
                </a:cubicBezTo>
                <a:cubicBezTo>
                  <a:pt x="596600" y="2266626"/>
                  <a:pt x="596600" y="2266626"/>
                  <a:pt x="597467" y="2266626"/>
                </a:cubicBezTo>
                <a:lnTo>
                  <a:pt x="603537" y="2266626"/>
                </a:lnTo>
                <a:cubicBezTo>
                  <a:pt x="603537" y="2266626"/>
                  <a:pt x="603537" y="2266626"/>
                  <a:pt x="603537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92563" y="2294305"/>
                  <a:pt x="457897" y="2287393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4793" y="2224241"/>
                </a:cubicBezTo>
                <a:lnTo>
                  <a:pt x="464793" y="2218187"/>
                </a:lnTo>
                <a:cubicBezTo>
                  <a:pt x="464793" y="2218187"/>
                  <a:pt x="457878" y="2218187"/>
                  <a:pt x="457856" y="2218187"/>
                </a:cubicBezTo>
                <a:cubicBezTo>
                  <a:pt x="450919" y="2211267"/>
                  <a:pt x="471730" y="2197427"/>
                  <a:pt x="457856" y="2190507"/>
                </a:cubicBezTo>
                <a:cubicBezTo>
                  <a:pt x="443981" y="2190507"/>
                  <a:pt x="437044" y="2155908"/>
                  <a:pt x="437044" y="2135148"/>
                </a:cubicBezTo>
                <a:cubicBezTo>
                  <a:pt x="437044" y="2107469"/>
                  <a:pt x="416232" y="1941392"/>
                  <a:pt x="402358" y="1872193"/>
                </a:cubicBezTo>
                <a:cubicBezTo>
                  <a:pt x="395421" y="1796075"/>
                  <a:pt x="402358" y="1650757"/>
                  <a:pt x="395421" y="1588479"/>
                </a:cubicBezTo>
                <a:cubicBezTo>
                  <a:pt x="388485" y="1533130"/>
                  <a:pt x="367680" y="1429360"/>
                  <a:pt x="367672" y="1429322"/>
                </a:cubicBezTo>
                <a:cubicBezTo>
                  <a:pt x="367672" y="1429322"/>
                  <a:pt x="346860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26049" y="2135148"/>
                  <a:pt x="326049" y="2162828"/>
                </a:cubicBezTo>
                <a:cubicBezTo>
                  <a:pt x="326049" y="2183587"/>
                  <a:pt x="332986" y="2225106"/>
                  <a:pt x="332986" y="2232026"/>
                </a:cubicBezTo>
                <a:cubicBezTo>
                  <a:pt x="332986" y="2238936"/>
                  <a:pt x="332986" y="2245846"/>
                  <a:pt x="332986" y="2245866"/>
                </a:cubicBezTo>
                <a:cubicBezTo>
                  <a:pt x="332986" y="2245866"/>
                  <a:pt x="332986" y="2245866"/>
                  <a:pt x="339923" y="2266626"/>
                </a:cubicBezTo>
                <a:cubicBezTo>
                  <a:pt x="339923" y="2266626"/>
                  <a:pt x="339923" y="2266626"/>
                  <a:pt x="249739" y="2280465"/>
                </a:cubicBezTo>
                <a:cubicBezTo>
                  <a:pt x="249739" y="2280465"/>
                  <a:pt x="249739" y="2280465"/>
                  <a:pt x="249739" y="2259706"/>
                </a:cubicBezTo>
                <a:cubicBezTo>
                  <a:pt x="249739" y="2259706"/>
                  <a:pt x="180367" y="2280465"/>
                  <a:pt x="117933" y="2287385"/>
                </a:cubicBezTo>
                <a:cubicBezTo>
                  <a:pt x="48599" y="2287385"/>
                  <a:pt x="5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20812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5" y="2232029"/>
                  <a:pt x="145661" y="2211282"/>
                  <a:pt x="145681" y="2211267"/>
                </a:cubicBezTo>
                <a:cubicBezTo>
                  <a:pt x="145681" y="2211267"/>
                  <a:pt x="145681" y="2211267"/>
                  <a:pt x="145681" y="2210402"/>
                </a:cubicBezTo>
                <a:lnTo>
                  <a:pt x="145681" y="2204347"/>
                </a:lnTo>
                <a:cubicBezTo>
                  <a:pt x="145681" y="2204347"/>
                  <a:pt x="145681" y="2197427"/>
                  <a:pt x="152619" y="2197427"/>
                </a:cubicBezTo>
                <a:cubicBezTo>
                  <a:pt x="159556" y="2190507"/>
                  <a:pt x="152619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45681" y="2045190"/>
                </a:cubicBezTo>
                <a:cubicBezTo>
                  <a:pt x="145681" y="2003671"/>
                  <a:pt x="152619" y="1713036"/>
                  <a:pt x="138744" y="1664597"/>
                </a:cubicBezTo>
                <a:cubicBezTo>
                  <a:pt x="131807" y="1616158"/>
                  <a:pt x="138744" y="1498520"/>
                  <a:pt x="131807" y="1429322"/>
                </a:cubicBezTo>
                <a:cubicBezTo>
                  <a:pt x="117936" y="1360139"/>
                  <a:pt x="110998" y="1201042"/>
                  <a:pt x="110995" y="1200966"/>
                </a:cubicBezTo>
                <a:cubicBezTo>
                  <a:pt x="110995" y="1200966"/>
                  <a:pt x="110995" y="1200966"/>
                  <a:pt x="109261" y="1200101"/>
                </a:cubicBezTo>
                <a:lnTo>
                  <a:pt x="97121" y="1194046"/>
                </a:lnTo>
                <a:cubicBezTo>
                  <a:pt x="97121" y="1194046"/>
                  <a:pt x="83247" y="1194046"/>
                  <a:pt x="76309" y="1180206"/>
                </a:cubicBezTo>
                <a:cubicBezTo>
                  <a:pt x="76309" y="1166366"/>
                  <a:pt x="69372" y="1069488"/>
                  <a:pt x="76309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8560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2" y="391341"/>
                  <a:pt x="104028" y="391341"/>
                  <a:pt x="104058" y="391341"/>
                </a:cubicBezTo>
                <a:cubicBezTo>
                  <a:pt x="104058" y="391341"/>
                  <a:pt x="104058" y="391341"/>
                  <a:pt x="166493" y="370581"/>
                </a:cubicBezTo>
                <a:cubicBezTo>
                  <a:pt x="166493" y="370581"/>
                  <a:pt x="173430" y="363662"/>
                  <a:pt x="187305" y="363662"/>
                </a:cubicBezTo>
                <a:cubicBezTo>
                  <a:pt x="201179" y="356742"/>
                  <a:pt x="228928" y="342902"/>
                  <a:pt x="242802" y="342902"/>
                </a:cubicBezTo>
                <a:cubicBezTo>
                  <a:pt x="256668" y="335987"/>
                  <a:pt x="256677" y="356714"/>
                  <a:pt x="256677" y="356742"/>
                </a:cubicBezTo>
                <a:cubicBezTo>
                  <a:pt x="256677" y="356742"/>
                  <a:pt x="249739" y="356742"/>
                  <a:pt x="242802" y="356742"/>
                </a:cubicBezTo>
                <a:cubicBezTo>
                  <a:pt x="235865" y="363662"/>
                  <a:pt x="263614" y="412101"/>
                  <a:pt x="277488" y="460540"/>
                </a:cubicBezTo>
                <a:cubicBezTo>
                  <a:pt x="291356" y="508953"/>
                  <a:pt x="319083" y="557367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1" y="495139"/>
                  <a:pt x="353779" y="488238"/>
                  <a:pt x="353798" y="488219"/>
                </a:cubicBezTo>
                <a:cubicBezTo>
                  <a:pt x="353798" y="488219"/>
                  <a:pt x="353798" y="488219"/>
                  <a:pt x="352064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32986" y="460540"/>
                  <a:pt x="353798" y="425940"/>
                  <a:pt x="360735" y="425940"/>
                </a:cubicBezTo>
                <a:cubicBezTo>
                  <a:pt x="367669" y="419024"/>
                  <a:pt x="381533" y="460501"/>
                  <a:pt x="381546" y="460540"/>
                </a:cubicBezTo>
                <a:cubicBezTo>
                  <a:pt x="381546" y="467453"/>
                  <a:pt x="367700" y="481272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2"/>
                  <a:pt x="381535" y="564316"/>
                  <a:pt x="381546" y="564338"/>
                </a:cubicBezTo>
                <a:cubicBezTo>
                  <a:pt x="381546" y="564338"/>
                  <a:pt x="416232" y="522819"/>
                  <a:pt x="416232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35"/>
                  <a:pt x="444015" y="335993"/>
                  <a:pt x="443981" y="335982"/>
                </a:cubicBezTo>
                <a:close/>
                <a:moveTo>
                  <a:pt x="343811" y="198"/>
                </a:moveTo>
                <a:cubicBezTo>
                  <a:pt x="379006" y="2142"/>
                  <a:pt x="402470" y="17690"/>
                  <a:pt x="402470" y="17690"/>
                </a:cubicBezTo>
                <a:cubicBezTo>
                  <a:pt x="402484" y="17663"/>
                  <a:pt x="409442" y="3876"/>
                  <a:pt x="430278" y="10780"/>
                </a:cubicBezTo>
                <a:cubicBezTo>
                  <a:pt x="451135" y="24600"/>
                  <a:pt x="471991" y="52241"/>
                  <a:pt x="465039" y="79882"/>
                </a:cubicBezTo>
                <a:cubicBezTo>
                  <a:pt x="465039" y="107523"/>
                  <a:pt x="471991" y="121344"/>
                  <a:pt x="471991" y="121344"/>
                </a:cubicBezTo>
                <a:lnTo>
                  <a:pt x="465908" y="115297"/>
                </a:lnTo>
                <a:cubicBezTo>
                  <a:pt x="465025" y="114461"/>
                  <a:pt x="461248" y="121971"/>
                  <a:pt x="457662" y="130145"/>
                </a:cubicBezTo>
                <a:cubicBezTo>
                  <a:pt x="457730" y="129926"/>
                  <a:pt x="457876" y="129779"/>
                  <a:pt x="458024" y="129631"/>
                </a:cubicBezTo>
                <a:cubicBezTo>
                  <a:pt x="465008" y="122691"/>
                  <a:pt x="465008" y="136571"/>
                  <a:pt x="465008" y="150452"/>
                </a:cubicBezTo>
                <a:cubicBezTo>
                  <a:pt x="471992" y="164332"/>
                  <a:pt x="465008" y="185152"/>
                  <a:pt x="465008" y="192093"/>
                </a:cubicBezTo>
                <a:cubicBezTo>
                  <a:pt x="465008" y="199033"/>
                  <a:pt x="458024" y="205973"/>
                  <a:pt x="451039" y="205973"/>
                </a:cubicBezTo>
                <a:lnTo>
                  <a:pt x="447547" y="198165"/>
                </a:lnTo>
                <a:cubicBezTo>
                  <a:pt x="445801" y="197298"/>
                  <a:pt x="444055" y="199033"/>
                  <a:pt x="444055" y="205973"/>
                </a:cubicBezTo>
                <a:cubicBezTo>
                  <a:pt x="444055" y="212913"/>
                  <a:pt x="444055" y="233734"/>
                  <a:pt x="437071" y="247614"/>
                </a:cubicBezTo>
                <a:cubicBezTo>
                  <a:pt x="437071" y="261494"/>
                  <a:pt x="423103" y="275375"/>
                  <a:pt x="423103" y="275375"/>
                </a:cubicBezTo>
                <a:cubicBezTo>
                  <a:pt x="423103" y="275414"/>
                  <a:pt x="423103" y="282374"/>
                  <a:pt x="423103" y="303135"/>
                </a:cubicBezTo>
                <a:cubicBezTo>
                  <a:pt x="423103" y="323956"/>
                  <a:pt x="367229" y="344776"/>
                  <a:pt x="367229" y="344776"/>
                </a:cubicBezTo>
                <a:cubicBezTo>
                  <a:pt x="367187" y="344769"/>
                  <a:pt x="290403" y="330890"/>
                  <a:pt x="290403" y="310075"/>
                </a:cubicBezTo>
                <a:cubicBezTo>
                  <a:pt x="290403" y="296195"/>
                  <a:pt x="290403" y="290990"/>
                  <a:pt x="290403" y="289255"/>
                </a:cubicBezTo>
                <a:cubicBezTo>
                  <a:pt x="290371" y="289223"/>
                  <a:pt x="276427" y="275351"/>
                  <a:pt x="269451" y="254554"/>
                </a:cubicBezTo>
                <a:cubicBezTo>
                  <a:pt x="262467" y="233734"/>
                  <a:pt x="262467" y="212913"/>
                  <a:pt x="262467" y="212913"/>
                </a:cubicBezTo>
                <a:cubicBezTo>
                  <a:pt x="262452" y="212943"/>
                  <a:pt x="255475" y="226786"/>
                  <a:pt x="248498" y="219853"/>
                </a:cubicBezTo>
                <a:cubicBezTo>
                  <a:pt x="241514" y="205973"/>
                  <a:pt x="241514" y="185152"/>
                  <a:pt x="241514" y="171272"/>
                </a:cubicBezTo>
                <a:cubicBezTo>
                  <a:pt x="234530" y="157392"/>
                  <a:pt x="241514" y="143511"/>
                  <a:pt x="248498" y="143511"/>
                </a:cubicBezTo>
                <a:lnTo>
                  <a:pt x="250115" y="142828"/>
                </a:lnTo>
                <a:cubicBezTo>
                  <a:pt x="250090" y="142144"/>
                  <a:pt x="249806" y="142075"/>
                  <a:pt x="249522" y="142075"/>
                </a:cubicBezTo>
                <a:lnTo>
                  <a:pt x="237356" y="139483"/>
                </a:lnTo>
                <a:cubicBezTo>
                  <a:pt x="235596" y="142031"/>
                  <a:pt x="228677" y="128254"/>
                  <a:pt x="235618" y="128254"/>
                </a:cubicBezTo>
                <a:cubicBezTo>
                  <a:pt x="242570" y="128254"/>
                  <a:pt x="242570" y="114434"/>
                  <a:pt x="242570" y="114434"/>
                </a:cubicBezTo>
                <a:cubicBezTo>
                  <a:pt x="242544" y="114460"/>
                  <a:pt x="235618" y="121344"/>
                  <a:pt x="235618" y="121344"/>
                </a:cubicBezTo>
                <a:lnTo>
                  <a:pt x="229535" y="121344"/>
                </a:lnTo>
                <a:cubicBezTo>
                  <a:pt x="228699" y="121327"/>
                  <a:pt x="242570" y="114409"/>
                  <a:pt x="242570" y="93703"/>
                </a:cubicBezTo>
                <a:cubicBezTo>
                  <a:pt x="242570" y="72972"/>
                  <a:pt x="249522" y="24600"/>
                  <a:pt x="305140" y="3869"/>
                </a:cubicBezTo>
                <a:cubicBezTo>
                  <a:pt x="319044" y="414"/>
                  <a:pt x="332079" y="-450"/>
                  <a:pt x="343811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6923334" y="2029037"/>
            <a:ext cx="515161" cy="1720729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5" y="342902"/>
                  <a:pt x="484304" y="349822"/>
                </a:cubicBezTo>
                <a:cubicBezTo>
                  <a:pt x="498141" y="349822"/>
                  <a:pt x="532735" y="356742"/>
                  <a:pt x="553490" y="377501"/>
                </a:cubicBezTo>
                <a:cubicBezTo>
                  <a:pt x="574234" y="391333"/>
                  <a:pt x="608799" y="384429"/>
                  <a:pt x="608839" y="384421"/>
                </a:cubicBezTo>
                <a:cubicBezTo>
                  <a:pt x="608839" y="384421"/>
                  <a:pt x="664189" y="405181"/>
                  <a:pt x="664189" y="412101"/>
                </a:cubicBezTo>
                <a:cubicBezTo>
                  <a:pt x="671107" y="419021"/>
                  <a:pt x="671107" y="474380"/>
                  <a:pt x="671107" y="515899"/>
                </a:cubicBezTo>
                <a:cubicBezTo>
                  <a:pt x="671107" y="515899"/>
                  <a:pt x="671107" y="654296"/>
                  <a:pt x="671107" y="744254"/>
                </a:cubicBezTo>
                <a:cubicBezTo>
                  <a:pt x="671107" y="819075"/>
                  <a:pt x="675893" y="802944"/>
                  <a:pt x="678026" y="799613"/>
                </a:cubicBezTo>
                <a:cubicBezTo>
                  <a:pt x="678026" y="813453"/>
                  <a:pt x="691863" y="931091"/>
                  <a:pt x="684944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6"/>
                  <a:pt x="615758" y="1214806"/>
                  <a:pt x="608839" y="1214806"/>
                </a:cubicBezTo>
                <a:cubicBezTo>
                  <a:pt x="595017" y="1235542"/>
                  <a:pt x="588099" y="124937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1165" y="1505440"/>
                  <a:pt x="574246" y="1623078"/>
                  <a:pt x="581165" y="1685357"/>
                </a:cubicBezTo>
                <a:cubicBezTo>
                  <a:pt x="588084" y="1740716"/>
                  <a:pt x="588084" y="1982911"/>
                  <a:pt x="581165" y="2059030"/>
                </a:cubicBezTo>
                <a:cubicBezTo>
                  <a:pt x="575976" y="2121309"/>
                  <a:pt x="578570" y="2117416"/>
                  <a:pt x="581165" y="2121308"/>
                </a:cubicBezTo>
                <a:cubicBezTo>
                  <a:pt x="574258" y="2142033"/>
                  <a:pt x="581142" y="2148965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81165" y="2204320"/>
                  <a:pt x="567363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67328" y="2294305"/>
                  <a:pt x="560409" y="2294305"/>
                  <a:pt x="518897" y="2294305"/>
                </a:cubicBezTo>
                <a:cubicBezTo>
                  <a:pt x="484331" y="2294305"/>
                  <a:pt x="456674" y="2287396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3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2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394362" y="1872193"/>
                </a:cubicBezTo>
                <a:cubicBezTo>
                  <a:pt x="387443" y="1796075"/>
                  <a:pt x="394362" y="1650757"/>
                  <a:pt x="387443" y="1588479"/>
                </a:cubicBezTo>
                <a:cubicBezTo>
                  <a:pt x="380526" y="1533131"/>
                  <a:pt x="359777" y="1429363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2094" y="1629998"/>
                  <a:pt x="290582" y="1886033"/>
                  <a:pt x="290582" y="1920632"/>
                </a:cubicBezTo>
                <a:cubicBezTo>
                  <a:pt x="290582" y="1955232"/>
                  <a:pt x="318257" y="2135148"/>
                  <a:pt x="318257" y="2162828"/>
                </a:cubicBezTo>
                <a:cubicBezTo>
                  <a:pt x="318257" y="2183587"/>
                  <a:pt x="325176" y="2225106"/>
                  <a:pt x="325176" y="2232026"/>
                </a:cubicBezTo>
                <a:cubicBezTo>
                  <a:pt x="325176" y="2238938"/>
                  <a:pt x="332078" y="2245850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9884" y="2280465"/>
                  <a:pt x="110698" y="2287385"/>
                </a:cubicBezTo>
                <a:cubicBezTo>
                  <a:pt x="41547" y="2287385"/>
                  <a:pt x="42" y="2273560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9" y="2266626"/>
                </a:lnTo>
                <a:cubicBezTo>
                  <a:pt x="6919" y="2266626"/>
                  <a:pt x="0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90" y="2232029"/>
                  <a:pt x="145265" y="2211282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3" y="2204347"/>
                </a:lnTo>
                <a:cubicBezTo>
                  <a:pt x="138373" y="2204347"/>
                  <a:pt x="145272" y="2197446"/>
                  <a:pt x="145291" y="2197427"/>
                </a:cubicBezTo>
                <a:cubicBezTo>
                  <a:pt x="152210" y="2190507"/>
                  <a:pt x="145291" y="2169748"/>
                  <a:pt x="138373" y="2162828"/>
                </a:cubicBezTo>
                <a:cubicBezTo>
                  <a:pt x="131454" y="2148988"/>
                  <a:pt x="159128" y="2128228"/>
                  <a:pt x="152210" y="2114389"/>
                </a:cubicBezTo>
                <a:cubicBezTo>
                  <a:pt x="138373" y="2107469"/>
                  <a:pt x="138373" y="2079789"/>
                  <a:pt x="138373" y="2045190"/>
                </a:cubicBezTo>
                <a:cubicBezTo>
                  <a:pt x="138373" y="2003671"/>
                  <a:pt x="145291" y="1713036"/>
                  <a:pt x="138373" y="1664597"/>
                </a:cubicBezTo>
                <a:cubicBezTo>
                  <a:pt x="124535" y="1616158"/>
                  <a:pt x="131454" y="1498520"/>
                  <a:pt x="124535" y="1429322"/>
                </a:cubicBezTo>
                <a:cubicBezTo>
                  <a:pt x="117619" y="1360139"/>
                  <a:pt x="110701" y="1201043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69186" y="1180206"/>
                </a:cubicBezTo>
                <a:cubicBezTo>
                  <a:pt x="69186" y="1166366"/>
                  <a:pt x="62268" y="1069488"/>
                  <a:pt x="69186" y="1034889"/>
                </a:cubicBezTo>
                <a:cubicBezTo>
                  <a:pt x="76105" y="1000290"/>
                  <a:pt x="55349" y="854972"/>
                  <a:pt x="62268" y="778854"/>
                </a:cubicBezTo>
                <a:cubicBezTo>
                  <a:pt x="69186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55349" y="432860"/>
                  <a:pt x="55349" y="405181"/>
                  <a:pt x="76105" y="391341"/>
                </a:cubicBezTo>
                <a:cubicBezTo>
                  <a:pt x="83016" y="391341"/>
                  <a:pt x="96829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66047" y="363662"/>
                  <a:pt x="179884" y="363662"/>
                </a:cubicBezTo>
                <a:cubicBezTo>
                  <a:pt x="193722" y="356742"/>
                  <a:pt x="228315" y="342902"/>
                  <a:pt x="235233" y="342902"/>
                </a:cubicBezTo>
                <a:cubicBezTo>
                  <a:pt x="249062" y="335987"/>
                  <a:pt x="249071" y="356714"/>
                  <a:pt x="249071" y="356742"/>
                </a:cubicBezTo>
                <a:cubicBezTo>
                  <a:pt x="249071" y="356742"/>
                  <a:pt x="242152" y="356742"/>
                  <a:pt x="235233" y="356742"/>
                </a:cubicBezTo>
                <a:cubicBezTo>
                  <a:pt x="235233" y="363662"/>
                  <a:pt x="255989" y="412101"/>
                  <a:pt x="269827" y="460540"/>
                </a:cubicBezTo>
                <a:cubicBezTo>
                  <a:pt x="283657" y="508955"/>
                  <a:pt x="311310" y="557369"/>
                  <a:pt x="311338" y="557418"/>
                </a:cubicBezTo>
                <a:cubicBezTo>
                  <a:pt x="311338" y="557418"/>
                  <a:pt x="325176" y="502059"/>
                  <a:pt x="332094" y="495139"/>
                </a:cubicBezTo>
                <a:cubicBezTo>
                  <a:pt x="339005" y="495139"/>
                  <a:pt x="345914" y="488236"/>
                  <a:pt x="345931" y="488219"/>
                </a:cubicBezTo>
                <a:cubicBezTo>
                  <a:pt x="345931" y="488219"/>
                  <a:pt x="345931" y="488219"/>
                  <a:pt x="344201" y="488219"/>
                </a:cubicBezTo>
                <a:lnTo>
                  <a:pt x="332094" y="488219"/>
                </a:lnTo>
                <a:cubicBezTo>
                  <a:pt x="332094" y="488219"/>
                  <a:pt x="318257" y="474380"/>
                  <a:pt x="325176" y="467460"/>
                </a:cubicBezTo>
                <a:cubicBezTo>
                  <a:pt x="325176" y="460540"/>
                  <a:pt x="345931" y="425940"/>
                  <a:pt x="352850" y="425940"/>
                </a:cubicBezTo>
                <a:cubicBezTo>
                  <a:pt x="359766" y="419024"/>
                  <a:pt x="373593" y="460501"/>
                  <a:pt x="373606" y="460540"/>
                </a:cubicBezTo>
                <a:cubicBezTo>
                  <a:pt x="373606" y="467452"/>
                  <a:pt x="366703" y="481268"/>
                  <a:pt x="366687" y="481299"/>
                </a:cubicBezTo>
                <a:cubicBezTo>
                  <a:pt x="366687" y="481299"/>
                  <a:pt x="366687" y="508979"/>
                  <a:pt x="366687" y="529738"/>
                </a:cubicBezTo>
                <a:cubicBezTo>
                  <a:pt x="373600" y="550480"/>
                  <a:pt x="373606" y="564313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15118" y="495139"/>
                  <a:pt x="456630" y="419021"/>
                  <a:pt x="456630" y="384421"/>
                </a:cubicBezTo>
                <a:cubicBezTo>
                  <a:pt x="463543" y="342931"/>
                  <a:pt x="435913" y="335992"/>
                  <a:pt x="435874" y="335982"/>
                </a:cubicBezTo>
                <a:close/>
                <a:moveTo>
                  <a:pt x="336561" y="198"/>
                </a:moveTo>
                <a:cubicBezTo>
                  <a:pt x="361201" y="1576"/>
                  <a:pt x="380020" y="9784"/>
                  <a:pt x="388863" y="14513"/>
                </a:cubicBezTo>
                <a:cubicBezTo>
                  <a:pt x="391431" y="14653"/>
                  <a:pt x="393800" y="15304"/>
                  <a:pt x="395838" y="16757"/>
                </a:cubicBezTo>
                <a:cubicBezTo>
                  <a:pt x="399328" y="13483"/>
                  <a:pt x="410658" y="5081"/>
                  <a:pt x="421987" y="10780"/>
                </a:cubicBezTo>
                <a:cubicBezTo>
                  <a:pt x="442592" y="24600"/>
                  <a:pt x="463197" y="52241"/>
                  <a:pt x="456329" y="79882"/>
                </a:cubicBezTo>
                <a:cubicBezTo>
                  <a:pt x="456329" y="107523"/>
                  <a:pt x="463197" y="121344"/>
                  <a:pt x="463197" y="121344"/>
                </a:cubicBezTo>
                <a:lnTo>
                  <a:pt x="457188" y="115297"/>
                </a:lnTo>
                <a:cubicBezTo>
                  <a:pt x="456308" y="114475"/>
                  <a:pt x="450013" y="127146"/>
                  <a:pt x="446036" y="137496"/>
                </a:cubicBezTo>
                <a:cubicBezTo>
                  <a:pt x="448973" y="137373"/>
                  <a:pt x="451136" y="133502"/>
                  <a:pt x="451136" y="129631"/>
                </a:cubicBezTo>
                <a:cubicBezTo>
                  <a:pt x="458088" y="122691"/>
                  <a:pt x="465040" y="136571"/>
                  <a:pt x="465040" y="150452"/>
                </a:cubicBezTo>
                <a:cubicBezTo>
                  <a:pt x="465040" y="164332"/>
                  <a:pt x="465040" y="185152"/>
                  <a:pt x="458088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1" y="233734"/>
                  <a:pt x="430279" y="247614"/>
                </a:cubicBezTo>
                <a:cubicBezTo>
                  <a:pt x="430279" y="261494"/>
                  <a:pt x="416375" y="275375"/>
                  <a:pt x="416375" y="275375"/>
                </a:cubicBezTo>
                <a:cubicBezTo>
                  <a:pt x="416375" y="275414"/>
                  <a:pt x="416375" y="282374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671" y="344760"/>
                  <a:pt x="284284" y="330884"/>
                  <a:pt x="284284" y="310075"/>
                </a:cubicBezTo>
                <a:cubicBezTo>
                  <a:pt x="284284" y="296195"/>
                  <a:pt x="284284" y="290990"/>
                  <a:pt x="284284" y="289255"/>
                </a:cubicBezTo>
                <a:cubicBezTo>
                  <a:pt x="284255" y="289226"/>
                  <a:pt x="270380" y="275353"/>
                  <a:pt x="270380" y="254554"/>
                </a:cubicBezTo>
                <a:cubicBezTo>
                  <a:pt x="263428" y="233734"/>
                  <a:pt x="256476" y="212913"/>
                  <a:pt x="256476" y="212913"/>
                </a:cubicBezTo>
                <a:cubicBezTo>
                  <a:pt x="256462" y="212942"/>
                  <a:pt x="249515" y="226786"/>
                  <a:pt x="242571" y="219853"/>
                </a:cubicBezTo>
                <a:cubicBezTo>
                  <a:pt x="242571" y="205973"/>
                  <a:pt x="235619" y="185152"/>
                  <a:pt x="235619" y="171272"/>
                </a:cubicBezTo>
                <a:cubicBezTo>
                  <a:pt x="228667" y="157392"/>
                  <a:pt x="235619" y="143511"/>
                  <a:pt x="242571" y="143511"/>
                </a:cubicBezTo>
                <a:lnTo>
                  <a:pt x="244041" y="142887"/>
                </a:lnTo>
                <a:cubicBezTo>
                  <a:pt x="244028" y="142159"/>
                  <a:pt x="243718" y="142075"/>
                  <a:pt x="243409" y="142075"/>
                </a:cubicBezTo>
                <a:lnTo>
                  <a:pt x="231389" y="139483"/>
                </a:lnTo>
                <a:cubicBezTo>
                  <a:pt x="229672" y="142039"/>
                  <a:pt x="229681" y="128254"/>
                  <a:pt x="236541" y="128254"/>
                </a:cubicBezTo>
                <a:cubicBezTo>
                  <a:pt x="236556" y="128223"/>
                  <a:pt x="243409" y="114434"/>
                  <a:pt x="243409" y="114434"/>
                </a:cubicBezTo>
                <a:cubicBezTo>
                  <a:pt x="243388" y="114455"/>
                  <a:pt x="236531" y="121344"/>
                  <a:pt x="229672" y="121344"/>
                </a:cubicBezTo>
                <a:cubicBezTo>
                  <a:pt x="229647" y="121344"/>
                  <a:pt x="222804" y="121344"/>
                  <a:pt x="222804" y="121344"/>
                </a:cubicBezTo>
                <a:cubicBezTo>
                  <a:pt x="222831" y="121330"/>
                  <a:pt x="236541" y="114413"/>
                  <a:pt x="236541" y="93703"/>
                </a:cubicBezTo>
                <a:cubicBezTo>
                  <a:pt x="236541" y="72972"/>
                  <a:pt x="243409" y="24600"/>
                  <a:pt x="298356" y="3869"/>
                </a:cubicBezTo>
                <a:cubicBezTo>
                  <a:pt x="312093" y="414"/>
                  <a:pt x="324971" y="-450"/>
                  <a:pt x="336561" y="198"/>
                </a:cubicBezTo>
                <a:close/>
              </a:path>
            </a:pathLst>
          </a:custGeom>
          <a:solidFill>
            <a:srgbClr val="0070C0">
              <a:alpha val="60000"/>
            </a:srgb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0" name="矩形 19"/>
          <p:cNvSpPr/>
          <p:nvPr/>
        </p:nvSpPr>
        <p:spPr>
          <a:xfrm>
            <a:off x="6305496" y="3921900"/>
            <a:ext cx="1132999" cy="378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altLang="zh-CN" sz="2400">
                <a:latin typeface="AvantGarde Md BT" pitchFamily="34" charset="0"/>
                <a:ea typeface="UKIJ Qolyazma" pitchFamily="18" charset="0"/>
                <a:cs typeface="UKIJ Qolyazma" pitchFamily="18" charset="0"/>
              </a:rPr>
              <a:t>20</a:t>
            </a:r>
            <a:endParaRPr lang="zh-CN" altLang="en-US" sz="2400">
              <a:latin typeface="AvantGarde Md BT" pitchFamily="34" charset="0"/>
              <a:cs typeface="UKIJ Qolyazma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95762" y="3921900"/>
            <a:ext cx="4766693" cy="378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/>
          <a:lstStyle/>
          <a:p>
            <a:pPr algn="ctr"/>
            <a:r>
              <a:rPr lang="en-US" altLang="zh-CN" sz="2400">
                <a:latin typeface="AvantGarde Md BT" pitchFamily="34" charset="0"/>
                <a:ea typeface="UKIJ Qolyazma" pitchFamily="18" charset="0"/>
                <a:cs typeface="UKIJ Qolyazma" pitchFamily="18" charset="0"/>
              </a:rPr>
              <a:t>80</a:t>
            </a:r>
            <a:endParaRPr lang="zh-CN" altLang="en-US" sz="2400">
              <a:latin typeface="AvantGarde Md BT" pitchFamily="34" charset="0"/>
              <a:cs typeface="UKIJ Qolyazm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9575" y="1116244"/>
            <a:ext cx="5886731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</a:t>
            </a:r>
          </a:p>
          <a:p>
            <a:pPr>
              <a:lnSpc>
                <a:spcPct val="130000"/>
              </a:lnSpc>
            </a:pPr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</a:p>
        </p:txBody>
      </p:sp>
    </p:spTree>
    <p:extLst>
      <p:ext uri="{BB962C8B-B14F-4D97-AF65-F5344CB8AC3E}">
        <p14:creationId xmlns:p14="http://schemas.microsoft.com/office/powerpoint/2010/main" val="22580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3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575158" y="2288287"/>
            <a:ext cx="0" cy="866659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4466356" y="3148250"/>
            <a:ext cx="213657" cy="213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230242" y="3148250"/>
            <a:ext cx="215663" cy="213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996241" y="3148250"/>
            <a:ext cx="212655" cy="213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700677" y="3148250"/>
            <a:ext cx="213657" cy="213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934998" y="3148250"/>
            <a:ext cx="213657" cy="213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41432" y="2492717"/>
            <a:ext cx="3533726" cy="662228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2807111" y="2712933"/>
            <a:ext cx="1768047" cy="442012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4575158" y="2492717"/>
            <a:ext cx="3531358" cy="662228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575158" y="2712933"/>
            <a:ext cx="1765679" cy="442012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19050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4078935" y="1101808"/>
            <a:ext cx="986130" cy="1253918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rgbClr val="0070C0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21600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800" kern="0">
                <a:solidFill>
                  <a:prstClr val="white"/>
                </a:solidFill>
                <a:latin typeface="AvantGarde Md BT" pitchFamily="34" charset="0"/>
                <a:ea typeface="微软雅黑" pitchFamily="34" charset="-122"/>
              </a:rPr>
              <a:t>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463386" y="3501306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3385" y="3852002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3540" y="3501306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93538" y="3852002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8429" y="3501306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58428" y="3852002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24503" y="3501306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24502" y="3852002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88998" y="3501306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88997" y="3852002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0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3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1246843" y="3788614"/>
            <a:ext cx="800257" cy="626212"/>
          </a:xfrm>
          <a:custGeom>
            <a:avLst/>
            <a:gdLst>
              <a:gd name="T0" fmla="*/ 0 w 915"/>
              <a:gd name="T1" fmla="*/ 716 h 716"/>
              <a:gd name="T2" fmla="*/ 459 w 915"/>
              <a:gd name="T3" fmla="*/ 0 h 716"/>
              <a:gd name="T4" fmla="*/ 915 w 915"/>
              <a:gd name="T5" fmla="*/ 716 h 716"/>
              <a:gd name="T6" fmla="*/ 0 w 915"/>
              <a:gd name="T7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5" h="716">
                <a:moveTo>
                  <a:pt x="0" y="716"/>
                </a:moveTo>
                <a:lnTo>
                  <a:pt x="459" y="0"/>
                </a:lnTo>
                <a:lnTo>
                  <a:pt x="915" y="716"/>
                </a:lnTo>
                <a:lnTo>
                  <a:pt x="0" y="716"/>
                </a:lnTo>
                <a:close/>
              </a:path>
            </a:pathLst>
          </a:custGeom>
          <a:solidFill>
            <a:srgbClr val="0070C0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9,571</a:t>
            </a:r>
            <a:endParaRPr lang="zh-CN" alt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883551" y="2939380"/>
            <a:ext cx="1890005" cy="1475446"/>
          </a:xfrm>
          <a:custGeom>
            <a:avLst/>
            <a:gdLst>
              <a:gd name="T0" fmla="*/ 0 w 2161"/>
              <a:gd name="T1" fmla="*/ 1687 h 1687"/>
              <a:gd name="T2" fmla="*/ 1079 w 2161"/>
              <a:gd name="T3" fmla="*/ 0 h 1687"/>
              <a:gd name="T4" fmla="*/ 2161 w 2161"/>
              <a:gd name="T5" fmla="*/ 1687 h 1687"/>
              <a:gd name="T6" fmla="*/ 0 w 2161"/>
              <a:gd name="T7" fmla="*/ 1687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1" h="1687">
                <a:moveTo>
                  <a:pt x="0" y="1687"/>
                </a:moveTo>
                <a:lnTo>
                  <a:pt x="1079" y="0"/>
                </a:lnTo>
                <a:lnTo>
                  <a:pt x="2161" y="1687"/>
                </a:lnTo>
                <a:lnTo>
                  <a:pt x="0" y="1687"/>
                </a:lnTo>
                <a:close/>
              </a:path>
            </a:pathLst>
          </a:custGeom>
          <a:solidFill>
            <a:srgbClr val="00B0F0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51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27,395</a:t>
            </a:r>
            <a:endParaRPr lang="zh-CN" altLang="en-US" sz="1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2978035" y="2071778"/>
            <a:ext cx="2998121" cy="2343047"/>
          </a:xfrm>
          <a:custGeom>
            <a:avLst/>
            <a:gdLst>
              <a:gd name="T0" fmla="*/ 0 w 3428"/>
              <a:gd name="T1" fmla="*/ 2679 h 2679"/>
              <a:gd name="T2" fmla="*/ 1715 w 3428"/>
              <a:gd name="T3" fmla="*/ 0 h 2679"/>
              <a:gd name="T4" fmla="*/ 3428 w 3428"/>
              <a:gd name="T5" fmla="*/ 2679 h 2679"/>
              <a:gd name="T6" fmla="*/ 0 w 3428"/>
              <a:gd name="T7" fmla="*/ 2679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8" h="2679">
                <a:moveTo>
                  <a:pt x="0" y="2679"/>
                </a:moveTo>
                <a:lnTo>
                  <a:pt x="1715" y="0"/>
                </a:lnTo>
                <a:lnTo>
                  <a:pt x="3428" y="2679"/>
                </a:lnTo>
                <a:lnTo>
                  <a:pt x="0" y="2679"/>
                </a:lnTo>
                <a:close/>
              </a:path>
            </a:pathLst>
          </a:custGeom>
          <a:solidFill>
            <a:srgbClr val="0070C0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51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antGarde Md BT" pitchFamily="34" charset="0"/>
              </a:rPr>
              <a:t>54,589</a:t>
            </a:r>
            <a:endParaRPr lang="zh-CN" altLang="en-US" sz="27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antGarde Md BT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7811" y="1653721"/>
            <a:ext cx="785389" cy="787138"/>
            <a:chOff x="4587999" y="1788288"/>
            <a:chExt cx="1047185" cy="1049517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87999" y="1788288"/>
              <a:ext cx="1047185" cy="1049517"/>
            </a:xfrm>
            <a:prstGeom prst="ellipse">
              <a:avLst/>
            </a:prstGeom>
            <a:solidFill>
              <a:srgbClr val="0070C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4791464" y="1988840"/>
              <a:ext cx="640254" cy="648412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4033" y="3594453"/>
            <a:ext cx="537003" cy="537003"/>
            <a:chOff x="1076296" y="4375930"/>
            <a:chExt cx="716004" cy="716004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076296" y="4375930"/>
              <a:ext cx="716004" cy="716004"/>
            </a:xfrm>
            <a:prstGeom prst="ellipse">
              <a:avLst/>
            </a:prstGeom>
            <a:solidFill>
              <a:srgbClr val="0070C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1241887" y="4579062"/>
              <a:ext cx="384822" cy="309740"/>
            </a:xfrm>
            <a:custGeom>
              <a:avLst/>
              <a:gdLst>
                <a:gd name="T0" fmla="*/ 25 w 45"/>
                <a:gd name="T1" fmla="*/ 23 h 36"/>
                <a:gd name="T2" fmla="*/ 25 w 45"/>
                <a:gd name="T3" fmla="*/ 24 h 36"/>
                <a:gd name="T4" fmla="*/ 24 w 45"/>
                <a:gd name="T5" fmla="*/ 24 h 36"/>
                <a:gd name="T6" fmla="*/ 23 w 45"/>
                <a:gd name="T7" fmla="*/ 24 h 36"/>
                <a:gd name="T8" fmla="*/ 21 w 45"/>
                <a:gd name="T9" fmla="*/ 24 h 36"/>
                <a:gd name="T10" fmla="*/ 21 w 45"/>
                <a:gd name="T11" fmla="*/ 24 h 36"/>
                <a:gd name="T12" fmla="*/ 21 w 45"/>
                <a:gd name="T13" fmla="*/ 23 h 36"/>
                <a:gd name="T14" fmla="*/ 0 w 45"/>
                <a:gd name="T15" fmla="*/ 16 h 36"/>
                <a:gd name="T16" fmla="*/ 0 w 45"/>
                <a:gd name="T17" fmla="*/ 29 h 36"/>
                <a:gd name="T18" fmla="*/ 7 w 45"/>
                <a:gd name="T19" fmla="*/ 36 h 36"/>
                <a:gd name="T20" fmla="*/ 23 w 45"/>
                <a:gd name="T21" fmla="*/ 36 h 36"/>
                <a:gd name="T22" fmla="*/ 38 w 45"/>
                <a:gd name="T23" fmla="*/ 36 h 36"/>
                <a:gd name="T24" fmla="*/ 45 w 45"/>
                <a:gd name="T25" fmla="*/ 29 h 36"/>
                <a:gd name="T26" fmla="*/ 45 w 45"/>
                <a:gd name="T27" fmla="*/ 16 h 36"/>
                <a:gd name="T28" fmla="*/ 25 w 45"/>
                <a:gd name="T29" fmla="*/ 23 h 36"/>
                <a:gd name="T30" fmla="*/ 23 w 45"/>
                <a:gd name="T31" fmla="*/ 21 h 36"/>
                <a:gd name="T32" fmla="*/ 23 w 45"/>
                <a:gd name="T33" fmla="*/ 21 h 36"/>
                <a:gd name="T34" fmla="*/ 24 w 45"/>
                <a:gd name="T35" fmla="*/ 21 h 36"/>
                <a:gd name="T36" fmla="*/ 24 w 45"/>
                <a:gd name="T37" fmla="*/ 23 h 36"/>
                <a:gd name="T38" fmla="*/ 23 w 45"/>
                <a:gd name="T39" fmla="*/ 24 h 36"/>
                <a:gd name="T40" fmla="*/ 23 w 45"/>
                <a:gd name="T41" fmla="*/ 24 h 36"/>
                <a:gd name="T42" fmla="*/ 22 w 45"/>
                <a:gd name="T43" fmla="*/ 24 h 36"/>
                <a:gd name="T44" fmla="*/ 21 w 45"/>
                <a:gd name="T45" fmla="*/ 23 h 36"/>
                <a:gd name="T46" fmla="*/ 21 w 45"/>
                <a:gd name="T47" fmla="*/ 21 h 36"/>
                <a:gd name="T48" fmla="*/ 22 w 45"/>
                <a:gd name="T49" fmla="*/ 21 h 36"/>
                <a:gd name="T50" fmla="*/ 23 w 45"/>
                <a:gd name="T51" fmla="*/ 21 h 36"/>
                <a:gd name="T52" fmla="*/ 21 w 45"/>
                <a:gd name="T53" fmla="*/ 21 h 36"/>
                <a:gd name="T54" fmla="*/ 21 w 45"/>
                <a:gd name="T55" fmla="*/ 22 h 36"/>
                <a:gd name="T56" fmla="*/ 0 w 45"/>
                <a:gd name="T57" fmla="*/ 15 h 36"/>
                <a:gd name="T58" fmla="*/ 7 w 45"/>
                <a:gd name="T59" fmla="*/ 9 h 36"/>
                <a:gd name="T60" fmla="*/ 23 w 45"/>
                <a:gd name="T61" fmla="*/ 9 h 36"/>
                <a:gd name="T62" fmla="*/ 38 w 45"/>
                <a:gd name="T63" fmla="*/ 9 h 36"/>
                <a:gd name="T64" fmla="*/ 45 w 45"/>
                <a:gd name="T65" fmla="*/ 15 h 36"/>
                <a:gd name="T66" fmla="*/ 25 w 45"/>
                <a:gd name="T67" fmla="*/ 22 h 36"/>
                <a:gd name="T68" fmla="*/ 25 w 45"/>
                <a:gd name="T69" fmla="*/ 21 h 36"/>
                <a:gd name="T70" fmla="*/ 24 w 45"/>
                <a:gd name="T71" fmla="*/ 20 h 36"/>
                <a:gd name="T72" fmla="*/ 23 w 45"/>
                <a:gd name="T73" fmla="*/ 20 h 36"/>
                <a:gd name="T74" fmla="*/ 21 w 45"/>
                <a:gd name="T75" fmla="*/ 20 h 36"/>
                <a:gd name="T76" fmla="*/ 21 w 45"/>
                <a:gd name="T77" fmla="*/ 21 h 36"/>
                <a:gd name="T78" fmla="*/ 23 w 45"/>
                <a:gd name="T79" fmla="*/ 1 h 36"/>
                <a:gd name="T80" fmla="*/ 23 w 45"/>
                <a:gd name="T81" fmla="*/ 1 h 36"/>
                <a:gd name="T82" fmla="*/ 30 w 45"/>
                <a:gd name="T83" fmla="*/ 8 h 36"/>
                <a:gd name="T84" fmla="*/ 31 w 45"/>
                <a:gd name="T85" fmla="*/ 8 h 36"/>
                <a:gd name="T86" fmla="*/ 23 w 45"/>
                <a:gd name="T87" fmla="*/ 0 h 36"/>
                <a:gd name="T88" fmla="*/ 23 w 45"/>
                <a:gd name="T89" fmla="*/ 0 h 36"/>
                <a:gd name="T90" fmla="*/ 14 w 45"/>
                <a:gd name="T91" fmla="*/ 8 h 36"/>
                <a:gd name="T92" fmla="*/ 16 w 45"/>
                <a:gd name="T93" fmla="*/ 8 h 36"/>
                <a:gd name="T94" fmla="*/ 23 w 45"/>
                <a:gd name="T9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" h="36">
                  <a:moveTo>
                    <a:pt x="25" y="23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2" y="36"/>
                    <a:pt x="45" y="33"/>
                    <a:pt x="45" y="2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1" y="23"/>
                    <a:pt x="21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lose/>
                  <a:moveTo>
                    <a:pt x="21" y="21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4" y="9"/>
                    <a:pt x="7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2" y="9"/>
                    <a:pt x="45" y="11"/>
                    <a:pt x="45" y="15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0"/>
                    <a:pt x="25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27" y="1"/>
                    <a:pt x="30" y="4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4"/>
                    <a:pt x="27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14" y="4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9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74804" y="2746968"/>
            <a:ext cx="641081" cy="641080"/>
            <a:chOff x="2463991" y="3245950"/>
            <a:chExt cx="854774" cy="854773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463991" y="3245950"/>
              <a:ext cx="854774" cy="854773"/>
            </a:xfrm>
            <a:prstGeom prst="ellipse">
              <a:avLst/>
            </a:prstGeom>
            <a:solidFill>
              <a:srgbClr val="00B0F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2610721" y="3429000"/>
              <a:ext cx="561314" cy="488672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7037" y="3208291"/>
            <a:ext cx="95410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375" y="2311873"/>
            <a:ext cx="95410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06534" y="1203598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0409" y="1314965"/>
            <a:ext cx="235002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文字。</a:t>
            </a:r>
          </a:p>
          <a:p>
            <a:pPr>
              <a:lnSpc>
                <a:spcPct val="130000"/>
              </a:lnSpc>
            </a:pPr>
            <a:r>
              <a:rPr lang="zh-CN" altLang="en-US" sz="105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</a:p>
        </p:txBody>
      </p:sp>
    </p:spTree>
    <p:extLst>
      <p:ext uri="{BB962C8B-B14F-4D97-AF65-F5344CB8AC3E}">
        <p14:creationId xmlns:p14="http://schemas.microsoft.com/office/powerpoint/2010/main" val="14850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226818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128851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3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236058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236058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4940" y="1625517"/>
            <a:ext cx="1242138" cy="12421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99507" y="2629163"/>
            <a:ext cx="1242138" cy="12421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9747" y="1491630"/>
            <a:ext cx="1242138" cy="12421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3993" y="1876563"/>
            <a:ext cx="1242138" cy="12421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5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2127078" y="2246587"/>
            <a:ext cx="672429" cy="10036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6"/>
            <a:endCxn id="11" idx="2"/>
          </p:cNvCxnSpPr>
          <p:nvPr/>
        </p:nvCxnSpPr>
        <p:spPr>
          <a:xfrm flipV="1">
            <a:off x="4041645" y="2112700"/>
            <a:ext cx="918102" cy="11375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6"/>
            <a:endCxn id="13" idx="2"/>
          </p:cNvCxnSpPr>
          <p:nvPr/>
        </p:nvCxnSpPr>
        <p:spPr>
          <a:xfrm>
            <a:off x="6201885" y="2112699"/>
            <a:ext cx="972108" cy="38493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91580" y="2971127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1580" y="3321822"/>
            <a:ext cx="141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6147" y="1713474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6147" y="2064169"/>
            <a:ext cx="141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6114" y="2844769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6114" y="3195464"/>
            <a:ext cx="141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95630" y="3164880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95629" y="3515575"/>
            <a:ext cx="141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0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894148" y="1585658"/>
            <a:ext cx="954107" cy="16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10500" dirty="0" smtClean="0">
                <a:solidFill>
                  <a:srgbClr val="0070C0"/>
                </a:solidFill>
                <a:effectLst>
                  <a:outerShdw blurRad="38100" dist="38100" dir="2700000" algn="tl">
                    <a:schemeClr val="tx2">
                      <a:lumMod val="50000"/>
                      <a:alpha val="49000"/>
                    </a:schemeClr>
                  </a:outerShdw>
                </a:effectLst>
                <a:latin typeface="AvantGarde Md BT" pitchFamily="34" charset="0"/>
                <a:cs typeface="FrankRuehl" charset="-79"/>
              </a:rPr>
              <a:t>4</a:t>
            </a:r>
            <a:endParaRPr lang="zh-CN" altLang="en-US" sz="10500" dirty="0">
              <a:solidFill>
                <a:srgbClr val="0070C0"/>
              </a:solidFill>
              <a:effectLst>
                <a:outerShdw blurRad="38100" dist="38100" dir="2700000" algn="tl">
                  <a:schemeClr val="tx2">
                    <a:lumMod val="50000"/>
                    <a:alpha val="49000"/>
                  </a:schemeClr>
                </a:outerShdw>
              </a:effectLst>
              <a:latin typeface="AvantGarde Md BT" pitchFamily="34" charset="0"/>
              <a:cs typeface="Latha" pitchFamily="2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67885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 flipH="1">
            <a:off x="375897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4139952" y="1635646"/>
            <a:ext cx="26965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0" dirty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EXT YEAR PLAN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4964251" y="2067694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9" name="任意多边形 8"/>
          <p:cNvSpPr/>
          <p:nvPr/>
        </p:nvSpPr>
        <p:spPr>
          <a:xfrm rot="16200000" flipV="1">
            <a:off x="-1867173" y="1806448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7" name="任意多边形 16"/>
          <p:cNvSpPr/>
          <p:nvPr/>
        </p:nvSpPr>
        <p:spPr>
          <a:xfrm rot="16200000" flipV="1">
            <a:off x="-1918278" y="2203666"/>
            <a:ext cx="4797389" cy="108228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8" name="直接连接符 17"/>
          <p:cNvCxnSpPr/>
          <p:nvPr/>
        </p:nvCxnSpPr>
        <p:spPr>
          <a:xfrm rot="16200000" flipV="1">
            <a:off x="-397125" y="479164"/>
            <a:ext cx="1814306" cy="8274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 txBox="1"/>
          <p:nvPr/>
        </p:nvSpPr>
        <p:spPr>
          <a:xfrm>
            <a:off x="4030826" y="839008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  <a:endParaRPr lang="zh-CN" altLang="en-US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32"/>
          <p:cNvSpPr txBox="1"/>
          <p:nvPr/>
        </p:nvSpPr>
        <p:spPr>
          <a:xfrm>
            <a:off x="1355837" y="3031347"/>
            <a:ext cx="127855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需求结构图</a:t>
            </a:r>
            <a:endParaRPr lang="zh-CN" altLang="en-US" sz="140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1540140" y="1802693"/>
            <a:ext cx="873177" cy="873177"/>
            <a:chOff x="1540140" y="2130621"/>
            <a:chExt cx="873177" cy="873177"/>
          </a:xfrm>
        </p:grpSpPr>
        <p:sp>
          <p:nvSpPr>
            <p:cNvPr id="66" name="椭圆 65"/>
            <p:cNvSpPr/>
            <p:nvPr/>
          </p:nvSpPr>
          <p:spPr>
            <a:xfrm>
              <a:off x="1540140" y="2130621"/>
              <a:ext cx="873177" cy="8731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2">
                <a:solidFill>
                  <a:prstClr val="white"/>
                </a:solidFill>
              </a:endParaRPr>
            </a:p>
          </p:txBody>
        </p:sp>
        <p:sp>
          <p:nvSpPr>
            <p:cNvPr id="143" name="TextBox 4"/>
            <p:cNvSpPr txBox="1">
              <a:spLocks noChangeArrowheads="1"/>
            </p:cNvSpPr>
            <p:nvPr/>
          </p:nvSpPr>
          <p:spPr bwMode="auto">
            <a:xfrm>
              <a:off x="1733713" y="2218628"/>
              <a:ext cx="486030" cy="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35100" anchor="ctr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rankRuehl" charset="-79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ha" pitchFamily="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316337" y="1802693"/>
            <a:ext cx="873177" cy="873177"/>
            <a:chOff x="3316337" y="2130621"/>
            <a:chExt cx="873177" cy="873177"/>
          </a:xfrm>
        </p:grpSpPr>
        <p:sp>
          <p:nvSpPr>
            <p:cNvPr id="96" name="椭圆 95"/>
            <p:cNvSpPr/>
            <p:nvPr/>
          </p:nvSpPr>
          <p:spPr>
            <a:xfrm>
              <a:off x="3316337" y="2130621"/>
              <a:ext cx="873177" cy="8731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2">
                <a:solidFill>
                  <a:prstClr val="white"/>
                </a:solidFill>
              </a:endParaRPr>
            </a:p>
          </p:txBody>
        </p:sp>
        <p:sp>
          <p:nvSpPr>
            <p:cNvPr id="144" name="TextBox 4"/>
            <p:cNvSpPr txBox="1">
              <a:spLocks noChangeArrowheads="1"/>
            </p:cNvSpPr>
            <p:nvPr/>
          </p:nvSpPr>
          <p:spPr bwMode="auto">
            <a:xfrm>
              <a:off x="3509910" y="2218628"/>
              <a:ext cx="486030" cy="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35100" anchor="ctr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rankRuehl" charset="-79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ha" pitchFamily="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5092534" y="1802693"/>
            <a:ext cx="873177" cy="873177"/>
            <a:chOff x="5092534" y="2130621"/>
            <a:chExt cx="873177" cy="873177"/>
          </a:xfrm>
        </p:grpSpPr>
        <p:sp>
          <p:nvSpPr>
            <p:cNvPr id="86" name="椭圆 85"/>
            <p:cNvSpPr/>
            <p:nvPr/>
          </p:nvSpPr>
          <p:spPr>
            <a:xfrm>
              <a:off x="5092534" y="2130621"/>
              <a:ext cx="873177" cy="8731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2">
                <a:solidFill>
                  <a:prstClr val="white"/>
                </a:solidFill>
              </a:endParaRPr>
            </a:p>
          </p:txBody>
        </p:sp>
        <p:sp>
          <p:nvSpPr>
            <p:cNvPr id="145" name="TextBox 4"/>
            <p:cNvSpPr txBox="1">
              <a:spLocks noChangeArrowheads="1"/>
            </p:cNvSpPr>
            <p:nvPr/>
          </p:nvSpPr>
          <p:spPr bwMode="auto">
            <a:xfrm>
              <a:off x="5286107" y="2218628"/>
              <a:ext cx="486030" cy="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35100" anchor="ctr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rankRuehl" charset="-79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ha" pitchFamily="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868732" y="1802693"/>
            <a:ext cx="873177" cy="873177"/>
            <a:chOff x="6868732" y="2130621"/>
            <a:chExt cx="873177" cy="873177"/>
          </a:xfrm>
        </p:grpSpPr>
        <p:sp>
          <p:nvSpPr>
            <p:cNvPr id="78" name="椭圆 77"/>
            <p:cNvSpPr/>
            <p:nvPr/>
          </p:nvSpPr>
          <p:spPr>
            <a:xfrm>
              <a:off x="6868732" y="2130621"/>
              <a:ext cx="873177" cy="8731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outerShdw blurRad="2032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2">
                <a:solidFill>
                  <a:prstClr val="white"/>
                </a:solidFill>
              </a:endParaRPr>
            </a:p>
          </p:txBody>
        </p:sp>
        <p:sp>
          <p:nvSpPr>
            <p:cNvPr id="146" name="TextBox 4"/>
            <p:cNvSpPr txBox="1">
              <a:spLocks noChangeArrowheads="1"/>
            </p:cNvSpPr>
            <p:nvPr/>
          </p:nvSpPr>
          <p:spPr bwMode="auto">
            <a:xfrm>
              <a:off x="7062305" y="2218628"/>
              <a:ext cx="486030" cy="69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35100" anchor="ctr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FrankRuehl" charset="-79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ha" pitchFamily="2"/>
              </a:endParaRPr>
            </a:p>
          </p:txBody>
        </p:sp>
      </p:grpSp>
      <p:sp>
        <p:nvSpPr>
          <p:cNvPr id="45" name="文本框 39"/>
          <p:cNvSpPr txBox="1"/>
          <p:nvPr/>
        </p:nvSpPr>
        <p:spPr>
          <a:xfrm>
            <a:off x="3327603" y="3031348"/>
            <a:ext cx="909565" cy="30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全局说明</a:t>
            </a:r>
            <a:endParaRPr lang="zh-CN" altLang="en-US" sz="1401" dirty="0">
              <a:solidFill>
                <a:srgbClr val="FFB8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48"/>
          <p:cNvSpPr txBox="1"/>
          <p:nvPr/>
        </p:nvSpPr>
        <p:spPr>
          <a:xfrm>
            <a:off x="4961859" y="3031348"/>
            <a:ext cx="134448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工作存在</a:t>
            </a:r>
            <a:r>
              <a:rPr lang="zh-CN" altLang="en-US" sz="140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endParaRPr lang="zh-CN" altLang="en-US" sz="140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6737665" y="3031349"/>
            <a:ext cx="1298324" cy="782805"/>
            <a:chOff x="6737665" y="3970699"/>
            <a:chExt cx="1298324" cy="782805"/>
          </a:xfrm>
        </p:grpSpPr>
        <p:grpSp>
          <p:nvGrpSpPr>
            <p:cNvPr id="56" name="组合 55"/>
            <p:cNvGrpSpPr/>
            <p:nvPr/>
          </p:nvGrpSpPr>
          <p:grpSpPr>
            <a:xfrm>
              <a:off x="6737665" y="4288045"/>
              <a:ext cx="1298324" cy="465459"/>
              <a:chOff x="3776606" y="2004244"/>
              <a:chExt cx="1923123" cy="620612"/>
            </a:xfrm>
          </p:grpSpPr>
          <p:sp>
            <p:nvSpPr>
              <p:cNvPr id="57" name="文本框 51"/>
              <p:cNvSpPr txBox="1"/>
              <p:nvPr/>
            </p:nvSpPr>
            <p:spPr>
              <a:xfrm>
                <a:off x="3776606" y="2004244"/>
                <a:ext cx="1923123" cy="41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1" dirty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rPr>
                  <a:t>明年工作计划</a:t>
                </a:r>
              </a:p>
            </p:txBody>
          </p:sp>
          <p:sp>
            <p:nvSpPr>
              <p:cNvPr id="58" name="文本框 52"/>
              <p:cNvSpPr txBox="1"/>
              <p:nvPr/>
            </p:nvSpPr>
            <p:spPr>
              <a:xfrm>
                <a:off x="3904901" y="2337769"/>
                <a:ext cx="1559312" cy="28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799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 YEAR PLAN</a:t>
                </a:r>
                <a:endParaRPr lang="zh-CN" altLang="en-US" sz="799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Group 18"/>
            <p:cNvGrpSpPr>
              <a:grpSpLocks noChangeAspect="1"/>
            </p:cNvGrpSpPr>
            <p:nvPr/>
          </p:nvGrpSpPr>
          <p:grpSpPr bwMode="auto">
            <a:xfrm>
              <a:off x="7243901" y="3970699"/>
              <a:ext cx="216656" cy="224276"/>
              <a:chOff x="3802" y="2858"/>
              <a:chExt cx="616" cy="574"/>
            </a:xfrm>
            <a:solidFill>
              <a:srgbClr val="00B0F0"/>
            </a:solidFill>
            <a:effectLst/>
          </p:grpSpPr>
          <p:sp>
            <p:nvSpPr>
              <p:cNvPr id="72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2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2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2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2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2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4018001" y="2361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目录</a:t>
            </a:r>
            <a:endParaRPr lang="zh-CN" altLang="en-US" sz="3600" b="1" dirty="0"/>
          </a:p>
        </p:txBody>
      </p:sp>
      <p:grpSp>
        <p:nvGrpSpPr>
          <p:cNvPr id="6" name="组合 5"/>
          <p:cNvGrpSpPr/>
          <p:nvPr/>
        </p:nvGrpSpPr>
        <p:grpSpPr>
          <a:xfrm rot="5400000">
            <a:off x="-25363" y="-2096663"/>
            <a:ext cx="1082282" cy="5157788"/>
            <a:chOff x="-60724" y="-14287"/>
            <a:chExt cx="1082282" cy="5157788"/>
          </a:xfrm>
        </p:grpSpPr>
        <p:sp>
          <p:nvSpPr>
            <p:cNvPr id="99" name="任意多边形 98"/>
            <p:cNvSpPr/>
            <p:nvPr/>
          </p:nvSpPr>
          <p:spPr>
            <a:xfrm rot="16200000" flipV="1">
              <a:off x="-1867173" y="1806448"/>
              <a:ext cx="4695179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00" name="任意多边形 99"/>
            <p:cNvSpPr/>
            <p:nvPr/>
          </p:nvSpPr>
          <p:spPr>
            <a:xfrm rot="16200000" flipV="1">
              <a:off x="-1918278" y="2203666"/>
              <a:ext cx="4797389" cy="108228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101" name="直接连接符 100"/>
            <p:cNvCxnSpPr/>
            <p:nvPr/>
          </p:nvCxnSpPr>
          <p:spPr>
            <a:xfrm rot="16200000" flipV="1">
              <a:off x="-397125" y="479164"/>
              <a:ext cx="1814306" cy="8274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rot="16200000">
            <a:off x="7983695" y="1991546"/>
            <a:ext cx="1082282" cy="5157788"/>
            <a:chOff x="-60724" y="-14287"/>
            <a:chExt cx="1082282" cy="5157788"/>
          </a:xfrm>
        </p:grpSpPr>
        <p:sp>
          <p:nvSpPr>
            <p:cNvPr id="111" name="任意多边形 110"/>
            <p:cNvSpPr/>
            <p:nvPr/>
          </p:nvSpPr>
          <p:spPr>
            <a:xfrm rot="16200000" flipV="1">
              <a:off x="-1867173" y="1806448"/>
              <a:ext cx="4695179" cy="108228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2" name="任意多边形 111"/>
            <p:cNvSpPr/>
            <p:nvPr/>
          </p:nvSpPr>
          <p:spPr>
            <a:xfrm rot="16200000" flipV="1">
              <a:off x="-1918278" y="2203666"/>
              <a:ext cx="4797389" cy="108228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113" name="直接连接符 112"/>
            <p:cNvCxnSpPr/>
            <p:nvPr/>
          </p:nvCxnSpPr>
          <p:spPr>
            <a:xfrm rot="16200000" flipV="1">
              <a:off x="-397125" y="479164"/>
              <a:ext cx="1814306" cy="8274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82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4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3358497" y="2369707"/>
            <a:ext cx="1213892" cy="1765732"/>
          </a:xfrm>
          <a:custGeom>
            <a:avLst/>
            <a:gdLst>
              <a:gd name="T0" fmla="*/ 0 w 662"/>
              <a:gd name="T1" fmla="*/ 963 h 963"/>
              <a:gd name="T2" fmla="*/ 662 w 662"/>
              <a:gd name="T3" fmla="*/ 963 h 963"/>
              <a:gd name="T4" fmla="*/ 662 w 662"/>
              <a:gd name="T5" fmla="*/ 710 h 963"/>
              <a:gd name="T6" fmla="*/ 551 w 662"/>
              <a:gd name="T7" fmla="*/ 723 h 963"/>
              <a:gd name="T8" fmla="*/ 521 w 662"/>
              <a:gd name="T9" fmla="*/ 738 h 963"/>
              <a:gd name="T10" fmla="*/ 476 w 662"/>
              <a:gd name="T11" fmla="*/ 747 h 963"/>
              <a:gd name="T12" fmla="*/ 361 w 662"/>
              <a:gd name="T13" fmla="*/ 632 h 963"/>
              <a:gd name="T14" fmla="*/ 476 w 662"/>
              <a:gd name="T15" fmla="*/ 517 h 963"/>
              <a:gd name="T16" fmla="*/ 519 w 662"/>
              <a:gd name="T17" fmla="*/ 525 h 963"/>
              <a:gd name="T18" fmla="*/ 554 w 662"/>
              <a:gd name="T19" fmla="*/ 543 h 963"/>
              <a:gd name="T20" fmla="*/ 662 w 662"/>
              <a:gd name="T21" fmla="*/ 554 h 963"/>
              <a:gd name="T22" fmla="*/ 662 w 662"/>
              <a:gd name="T23" fmla="*/ 301 h 963"/>
              <a:gd name="T24" fmla="*/ 409 w 662"/>
              <a:gd name="T25" fmla="*/ 301 h 963"/>
              <a:gd name="T26" fmla="*/ 421 w 662"/>
              <a:gd name="T27" fmla="*/ 193 h 963"/>
              <a:gd name="T28" fmla="*/ 438 w 662"/>
              <a:gd name="T29" fmla="*/ 158 h 963"/>
              <a:gd name="T30" fmla="*/ 446 w 662"/>
              <a:gd name="T31" fmla="*/ 115 h 963"/>
              <a:gd name="T32" fmla="*/ 331 w 662"/>
              <a:gd name="T33" fmla="*/ 0 h 963"/>
              <a:gd name="T34" fmla="*/ 216 w 662"/>
              <a:gd name="T35" fmla="*/ 115 h 963"/>
              <a:gd name="T36" fmla="*/ 225 w 662"/>
              <a:gd name="T37" fmla="*/ 160 h 963"/>
              <a:gd name="T38" fmla="*/ 240 w 662"/>
              <a:gd name="T39" fmla="*/ 189 h 963"/>
              <a:gd name="T40" fmla="*/ 253 w 662"/>
              <a:gd name="T41" fmla="*/ 301 h 963"/>
              <a:gd name="T42" fmla="*/ 0 w 662"/>
              <a:gd name="T43" fmla="*/ 301 h 963"/>
              <a:gd name="T44" fmla="*/ 0 w 662"/>
              <a:gd name="T45" fmla="*/ 963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0" y="963"/>
                </a:moveTo>
                <a:cubicBezTo>
                  <a:pt x="662" y="963"/>
                  <a:pt x="662" y="963"/>
                  <a:pt x="662" y="963"/>
                </a:cubicBezTo>
                <a:cubicBezTo>
                  <a:pt x="662" y="710"/>
                  <a:pt x="662" y="710"/>
                  <a:pt x="662" y="710"/>
                </a:cubicBezTo>
                <a:cubicBezTo>
                  <a:pt x="627" y="698"/>
                  <a:pt x="581" y="710"/>
                  <a:pt x="551" y="723"/>
                </a:cubicBezTo>
                <a:cubicBezTo>
                  <a:pt x="540" y="727"/>
                  <a:pt x="531" y="734"/>
                  <a:pt x="521" y="738"/>
                </a:cubicBezTo>
                <a:cubicBezTo>
                  <a:pt x="507" y="744"/>
                  <a:pt x="492" y="747"/>
                  <a:pt x="476" y="747"/>
                </a:cubicBezTo>
                <a:cubicBezTo>
                  <a:pt x="413" y="747"/>
                  <a:pt x="361" y="696"/>
                  <a:pt x="361" y="632"/>
                </a:cubicBezTo>
                <a:cubicBezTo>
                  <a:pt x="361" y="568"/>
                  <a:pt x="413" y="517"/>
                  <a:pt x="476" y="517"/>
                </a:cubicBezTo>
                <a:cubicBezTo>
                  <a:pt x="491" y="517"/>
                  <a:pt x="506" y="520"/>
                  <a:pt x="519" y="525"/>
                </a:cubicBezTo>
                <a:cubicBezTo>
                  <a:pt x="531" y="530"/>
                  <a:pt x="542" y="538"/>
                  <a:pt x="554" y="543"/>
                </a:cubicBezTo>
                <a:cubicBezTo>
                  <a:pt x="585" y="555"/>
                  <a:pt x="629" y="565"/>
                  <a:pt x="662" y="554"/>
                </a:cubicBezTo>
                <a:cubicBezTo>
                  <a:pt x="662" y="301"/>
                  <a:pt x="662" y="301"/>
                  <a:pt x="662" y="301"/>
                </a:cubicBezTo>
                <a:cubicBezTo>
                  <a:pt x="409" y="301"/>
                  <a:pt x="409" y="301"/>
                  <a:pt x="409" y="301"/>
                </a:cubicBezTo>
                <a:cubicBezTo>
                  <a:pt x="398" y="268"/>
                  <a:pt x="408" y="223"/>
                  <a:pt x="421" y="193"/>
                </a:cubicBezTo>
                <a:cubicBezTo>
                  <a:pt x="426" y="181"/>
                  <a:pt x="433" y="170"/>
                  <a:pt x="438" y="158"/>
                </a:cubicBezTo>
                <a:cubicBezTo>
                  <a:pt x="444" y="145"/>
                  <a:pt x="446" y="130"/>
                  <a:pt x="446" y="115"/>
                </a:cubicBezTo>
                <a:cubicBezTo>
                  <a:pt x="446" y="52"/>
                  <a:pt x="395" y="0"/>
                  <a:pt x="331" y="0"/>
                </a:cubicBezTo>
                <a:cubicBezTo>
                  <a:pt x="268" y="0"/>
                  <a:pt x="216" y="52"/>
                  <a:pt x="216" y="115"/>
                </a:cubicBezTo>
                <a:cubicBezTo>
                  <a:pt x="216" y="131"/>
                  <a:pt x="219" y="146"/>
                  <a:pt x="225" y="160"/>
                </a:cubicBezTo>
                <a:cubicBezTo>
                  <a:pt x="229" y="170"/>
                  <a:pt x="236" y="179"/>
                  <a:pt x="240" y="189"/>
                </a:cubicBezTo>
                <a:cubicBezTo>
                  <a:pt x="253" y="220"/>
                  <a:pt x="265" y="266"/>
                  <a:pt x="253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963"/>
                </a:lnTo>
                <a:close/>
              </a:path>
            </a:pathLst>
          </a:custGeom>
          <a:solidFill>
            <a:srgbClr val="00B0F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35000" tIns="99900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358497" y="1707655"/>
            <a:ext cx="1765732" cy="1213892"/>
          </a:xfrm>
          <a:custGeom>
            <a:avLst/>
            <a:gdLst>
              <a:gd name="T0" fmla="*/ 0 w 963"/>
              <a:gd name="T1" fmla="*/ 0 h 662"/>
              <a:gd name="T2" fmla="*/ 0 w 963"/>
              <a:gd name="T3" fmla="*/ 662 h 662"/>
              <a:gd name="T4" fmla="*/ 253 w 963"/>
              <a:gd name="T5" fmla="*/ 662 h 662"/>
              <a:gd name="T6" fmla="*/ 240 w 963"/>
              <a:gd name="T7" fmla="*/ 550 h 662"/>
              <a:gd name="T8" fmla="*/ 225 w 963"/>
              <a:gd name="T9" fmla="*/ 521 h 662"/>
              <a:gd name="T10" fmla="*/ 216 w 963"/>
              <a:gd name="T11" fmla="*/ 476 h 662"/>
              <a:gd name="T12" fmla="*/ 331 w 963"/>
              <a:gd name="T13" fmla="*/ 361 h 662"/>
              <a:gd name="T14" fmla="*/ 446 w 963"/>
              <a:gd name="T15" fmla="*/ 476 h 662"/>
              <a:gd name="T16" fmla="*/ 438 w 963"/>
              <a:gd name="T17" fmla="*/ 519 h 662"/>
              <a:gd name="T18" fmla="*/ 421 w 963"/>
              <a:gd name="T19" fmla="*/ 554 h 662"/>
              <a:gd name="T20" fmla="*/ 409 w 963"/>
              <a:gd name="T21" fmla="*/ 662 h 662"/>
              <a:gd name="T22" fmla="*/ 662 w 963"/>
              <a:gd name="T23" fmla="*/ 662 h 662"/>
              <a:gd name="T24" fmla="*/ 662 w 963"/>
              <a:gd name="T25" fmla="*/ 409 h 662"/>
              <a:gd name="T26" fmla="*/ 770 w 963"/>
              <a:gd name="T27" fmla="*/ 421 h 662"/>
              <a:gd name="T28" fmla="*/ 806 w 963"/>
              <a:gd name="T29" fmla="*/ 438 h 662"/>
              <a:gd name="T30" fmla="*/ 848 w 963"/>
              <a:gd name="T31" fmla="*/ 446 h 662"/>
              <a:gd name="T32" fmla="*/ 963 w 963"/>
              <a:gd name="T33" fmla="*/ 331 h 662"/>
              <a:gd name="T34" fmla="*/ 848 w 963"/>
              <a:gd name="T35" fmla="*/ 216 h 662"/>
              <a:gd name="T36" fmla="*/ 804 w 963"/>
              <a:gd name="T37" fmla="*/ 225 h 662"/>
              <a:gd name="T38" fmla="*/ 774 w 963"/>
              <a:gd name="T39" fmla="*/ 240 h 662"/>
              <a:gd name="T40" fmla="*/ 662 w 963"/>
              <a:gd name="T41" fmla="*/ 253 h 662"/>
              <a:gd name="T42" fmla="*/ 662 w 963"/>
              <a:gd name="T43" fmla="*/ 0 h 662"/>
              <a:gd name="T44" fmla="*/ 0 w 963"/>
              <a:gd name="T4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0" y="0"/>
                </a:move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27"/>
                  <a:pt x="253" y="581"/>
                  <a:pt x="240" y="550"/>
                </a:cubicBezTo>
                <a:cubicBezTo>
                  <a:pt x="236" y="540"/>
                  <a:pt x="229" y="531"/>
                  <a:pt x="225" y="521"/>
                </a:cubicBezTo>
                <a:cubicBezTo>
                  <a:pt x="219" y="507"/>
                  <a:pt x="216" y="492"/>
                  <a:pt x="216" y="476"/>
                </a:cubicBezTo>
                <a:cubicBezTo>
                  <a:pt x="216" y="413"/>
                  <a:pt x="268" y="361"/>
                  <a:pt x="331" y="361"/>
                </a:cubicBezTo>
                <a:cubicBezTo>
                  <a:pt x="395" y="361"/>
                  <a:pt x="446" y="413"/>
                  <a:pt x="446" y="476"/>
                </a:cubicBezTo>
                <a:cubicBezTo>
                  <a:pt x="446" y="491"/>
                  <a:pt x="444" y="506"/>
                  <a:pt x="438" y="519"/>
                </a:cubicBezTo>
                <a:cubicBezTo>
                  <a:pt x="433" y="531"/>
                  <a:pt x="426" y="542"/>
                  <a:pt x="421" y="554"/>
                </a:cubicBezTo>
                <a:cubicBezTo>
                  <a:pt x="408" y="584"/>
                  <a:pt x="398" y="629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cubicBezTo>
                  <a:pt x="662" y="409"/>
                  <a:pt x="662" y="409"/>
                  <a:pt x="662" y="409"/>
                </a:cubicBezTo>
                <a:cubicBezTo>
                  <a:pt x="696" y="398"/>
                  <a:pt x="740" y="408"/>
                  <a:pt x="770" y="421"/>
                </a:cubicBezTo>
                <a:cubicBezTo>
                  <a:pt x="783" y="426"/>
                  <a:pt x="793" y="433"/>
                  <a:pt x="806" y="438"/>
                </a:cubicBezTo>
                <a:cubicBezTo>
                  <a:pt x="819" y="444"/>
                  <a:pt x="833" y="446"/>
                  <a:pt x="848" y="446"/>
                </a:cubicBezTo>
                <a:cubicBezTo>
                  <a:pt x="912" y="446"/>
                  <a:pt x="963" y="395"/>
                  <a:pt x="963" y="331"/>
                </a:cubicBezTo>
                <a:cubicBezTo>
                  <a:pt x="963" y="268"/>
                  <a:pt x="912" y="216"/>
                  <a:pt x="848" y="216"/>
                </a:cubicBezTo>
                <a:cubicBezTo>
                  <a:pt x="832" y="216"/>
                  <a:pt x="817" y="219"/>
                  <a:pt x="804" y="225"/>
                </a:cubicBezTo>
                <a:cubicBezTo>
                  <a:pt x="793" y="229"/>
                  <a:pt x="784" y="236"/>
                  <a:pt x="774" y="240"/>
                </a:cubicBezTo>
                <a:cubicBezTo>
                  <a:pt x="743" y="253"/>
                  <a:pt x="697" y="265"/>
                  <a:pt x="662" y="253"/>
                </a:cubicBezTo>
                <a:cubicBezTo>
                  <a:pt x="662" y="0"/>
                  <a:pt x="662" y="0"/>
                  <a:pt x="66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432000" tIns="13500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4572389" y="1707654"/>
            <a:ext cx="1213116" cy="1765732"/>
          </a:xfrm>
          <a:custGeom>
            <a:avLst/>
            <a:gdLst>
              <a:gd name="T0" fmla="*/ 662 w 662"/>
              <a:gd name="T1" fmla="*/ 0 h 963"/>
              <a:gd name="T2" fmla="*/ 0 w 662"/>
              <a:gd name="T3" fmla="*/ 0 h 963"/>
              <a:gd name="T4" fmla="*/ 0 w 662"/>
              <a:gd name="T5" fmla="*/ 253 h 963"/>
              <a:gd name="T6" fmla="*/ 112 w 662"/>
              <a:gd name="T7" fmla="*/ 240 h 963"/>
              <a:gd name="T8" fmla="*/ 142 w 662"/>
              <a:gd name="T9" fmla="*/ 225 h 963"/>
              <a:gd name="T10" fmla="*/ 186 w 662"/>
              <a:gd name="T11" fmla="*/ 216 h 963"/>
              <a:gd name="T12" fmla="*/ 301 w 662"/>
              <a:gd name="T13" fmla="*/ 331 h 963"/>
              <a:gd name="T14" fmla="*/ 186 w 662"/>
              <a:gd name="T15" fmla="*/ 446 h 963"/>
              <a:gd name="T16" fmla="*/ 144 w 662"/>
              <a:gd name="T17" fmla="*/ 438 h 963"/>
              <a:gd name="T18" fmla="*/ 108 w 662"/>
              <a:gd name="T19" fmla="*/ 421 h 963"/>
              <a:gd name="T20" fmla="*/ 0 w 662"/>
              <a:gd name="T21" fmla="*/ 409 h 963"/>
              <a:gd name="T22" fmla="*/ 0 w 662"/>
              <a:gd name="T23" fmla="*/ 662 h 963"/>
              <a:gd name="T24" fmla="*/ 253 w 662"/>
              <a:gd name="T25" fmla="*/ 662 h 963"/>
              <a:gd name="T26" fmla="*/ 242 w 662"/>
              <a:gd name="T27" fmla="*/ 770 h 963"/>
              <a:gd name="T28" fmla="*/ 224 w 662"/>
              <a:gd name="T29" fmla="*/ 806 h 963"/>
              <a:gd name="T30" fmla="*/ 216 w 662"/>
              <a:gd name="T31" fmla="*/ 848 h 963"/>
              <a:gd name="T32" fmla="*/ 331 w 662"/>
              <a:gd name="T33" fmla="*/ 963 h 963"/>
              <a:gd name="T34" fmla="*/ 446 w 662"/>
              <a:gd name="T35" fmla="*/ 848 h 963"/>
              <a:gd name="T36" fmla="*/ 437 w 662"/>
              <a:gd name="T37" fmla="*/ 804 h 963"/>
              <a:gd name="T38" fmla="*/ 422 w 662"/>
              <a:gd name="T39" fmla="*/ 774 h 963"/>
              <a:gd name="T40" fmla="*/ 409 w 662"/>
              <a:gd name="T41" fmla="*/ 662 h 963"/>
              <a:gd name="T42" fmla="*/ 662 w 662"/>
              <a:gd name="T43" fmla="*/ 662 h 963"/>
              <a:gd name="T44" fmla="*/ 662 w 662"/>
              <a:gd name="T45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2" h="963">
                <a:moveTo>
                  <a:pt x="66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35" y="265"/>
                  <a:pt x="81" y="253"/>
                  <a:pt x="112" y="240"/>
                </a:cubicBezTo>
                <a:cubicBezTo>
                  <a:pt x="122" y="236"/>
                  <a:pt x="131" y="229"/>
                  <a:pt x="142" y="225"/>
                </a:cubicBezTo>
                <a:cubicBezTo>
                  <a:pt x="155" y="219"/>
                  <a:pt x="170" y="216"/>
                  <a:pt x="186" y="216"/>
                </a:cubicBezTo>
                <a:cubicBezTo>
                  <a:pt x="250" y="216"/>
                  <a:pt x="301" y="268"/>
                  <a:pt x="301" y="331"/>
                </a:cubicBezTo>
                <a:cubicBezTo>
                  <a:pt x="301" y="395"/>
                  <a:pt x="250" y="446"/>
                  <a:pt x="186" y="446"/>
                </a:cubicBezTo>
                <a:cubicBezTo>
                  <a:pt x="171" y="446"/>
                  <a:pt x="157" y="444"/>
                  <a:pt x="144" y="438"/>
                </a:cubicBezTo>
                <a:cubicBezTo>
                  <a:pt x="131" y="433"/>
                  <a:pt x="121" y="426"/>
                  <a:pt x="108" y="421"/>
                </a:cubicBezTo>
                <a:cubicBezTo>
                  <a:pt x="78" y="408"/>
                  <a:pt x="34" y="398"/>
                  <a:pt x="0" y="409"/>
                </a:cubicBezTo>
                <a:cubicBezTo>
                  <a:pt x="0" y="662"/>
                  <a:pt x="0" y="662"/>
                  <a:pt x="0" y="662"/>
                </a:cubicBezTo>
                <a:cubicBezTo>
                  <a:pt x="253" y="662"/>
                  <a:pt x="253" y="662"/>
                  <a:pt x="253" y="662"/>
                </a:cubicBezTo>
                <a:cubicBezTo>
                  <a:pt x="265" y="696"/>
                  <a:pt x="254" y="740"/>
                  <a:pt x="242" y="770"/>
                </a:cubicBezTo>
                <a:cubicBezTo>
                  <a:pt x="237" y="783"/>
                  <a:pt x="229" y="793"/>
                  <a:pt x="224" y="806"/>
                </a:cubicBezTo>
                <a:cubicBezTo>
                  <a:pt x="219" y="819"/>
                  <a:pt x="216" y="833"/>
                  <a:pt x="216" y="848"/>
                </a:cubicBezTo>
                <a:cubicBezTo>
                  <a:pt x="216" y="912"/>
                  <a:pt x="268" y="963"/>
                  <a:pt x="331" y="963"/>
                </a:cubicBezTo>
                <a:cubicBezTo>
                  <a:pt x="395" y="963"/>
                  <a:pt x="446" y="912"/>
                  <a:pt x="446" y="848"/>
                </a:cubicBezTo>
                <a:cubicBezTo>
                  <a:pt x="446" y="832"/>
                  <a:pt x="443" y="817"/>
                  <a:pt x="437" y="804"/>
                </a:cubicBezTo>
                <a:cubicBezTo>
                  <a:pt x="433" y="793"/>
                  <a:pt x="426" y="784"/>
                  <a:pt x="422" y="774"/>
                </a:cubicBezTo>
                <a:cubicBezTo>
                  <a:pt x="409" y="743"/>
                  <a:pt x="397" y="697"/>
                  <a:pt x="409" y="662"/>
                </a:cubicBezTo>
                <a:cubicBezTo>
                  <a:pt x="662" y="662"/>
                  <a:pt x="662" y="662"/>
                  <a:pt x="662" y="662"/>
                </a:cubicBezTo>
                <a:lnTo>
                  <a:pt x="662" y="0"/>
                </a:lnTo>
                <a:close/>
              </a:path>
            </a:pathLst>
          </a:custGeom>
          <a:solidFill>
            <a:srgbClr val="00B0F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702000" tIns="40500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4020549" y="2921547"/>
            <a:ext cx="1764956" cy="1213892"/>
          </a:xfrm>
          <a:custGeom>
            <a:avLst/>
            <a:gdLst>
              <a:gd name="T0" fmla="*/ 963 w 963"/>
              <a:gd name="T1" fmla="*/ 662 h 662"/>
              <a:gd name="T2" fmla="*/ 963 w 963"/>
              <a:gd name="T3" fmla="*/ 0 h 662"/>
              <a:gd name="T4" fmla="*/ 710 w 963"/>
              <a:gd name="T5" fmla="*/ 0 h 662"/>
              <a:gd name="T6" fmla="*/ 723 w 963"/>
              <a:gd name="T7" fmla="*/ 112 h 662"/>
              <a:gd name="T8" fmla="*/ 738 w 963"/>
              <a:gd name="T9" fmla="*/ 142 h 662"/>
              <a:gd name="T10" fmla="*/ 747 w 963"/>
              <a:gd name="T11" fmla="*/ 186 h 662"/>
              <a:gd name="T12" fmla="*/ 632 w 963"/>
              <a:gd name="T13" fmla="*/ 301 h 662"/>
              <a:gd name="T14" fmla="*/ 517 w 963"/>
              <a:gd name="T15" fmla="*/ 186 h 662"/>
              <a:gd name="T16" fmla="*/ 525 w 963"/>
              <a:gd name="T17" fmla="*/ 144 h 662"/>
              <a:gd name="T18" fmla="*/ 543 w 963"/>
              <a:gd name="T19" fmla="*/ 108 h 662"/>
              <a:gd name="T20" fmla="*/ 554 w 963"/>
              <a:gd name="T21" fmla="*/ 0 h 662"/>
              <a:gd name="T22" fmla="*/ 301 w 963"/>
              <a:gd name="T23" fmla="*/ 0 h 662"/>
              <a:gd name="T24" fmla="*/ 301 w 963"/>
              <a:gd name="T25" fmla="*/ 253 h 662"/>
              <a:gd name="T26" fmla="*/ 193 w 963"/>
              <a:gd name="T27" fmla="*/ 242 h 662"/>
              <a:gd name="T28" fmla="*/ 158 w 963"/>
              <a:gd name="T29" fmla="*/ 224 h 662"/>
              <a:gd name="T30" fmla="*/ 115 w 963"/>
              <a:gd name="T31" fmla="*/ 216 h 662"/>
              <a:gd name="T32" fmla="*/ 0 w 963"/>
              <a:gd name="T33" fmla="*/ 331 h 662"/>
              <a:gd name="T34" fmla="*/ 115 w 963"/>
              <a:gd name="T35" fmla="*/ 446 h 662"/>
              <a:gd name="T36" fmla="*/ 160 w 963"/>
              <a:gd name="T37" fmla="*/ 437 h 662"/>
              <a:gd name="T38" fmla="*/ 190 w 963"/>
              <a:gd name="T39" fmla="*/ 422 h 662"/>
              <a:gd name="T40" fmla="*/ 301 w 963"/>
              <a:gd name="T41" fmla="*/ 409 h 662"/>
              <a:gd name="T42" fmla="*/ 301 w 963"/>
              <a:gd name="T43" fmla="*/ 662 h 662"/>
              <a:gd name="T44" fmla="*/ 963 w 963"/>
              <a:gd name="T45" fmla="*/ 66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3" h="662">
                <a:moveTo>
                  <a:pt x="963" y="662"/>
                </a:moveTo>
                <a:cubicBezTo>
                  <a:pt x="963" y="0"/>
                  <a:pt x="963" y="0"/>
                  <a:pt x="963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98" y="35"/>
                  <a:pt x="710" y="81"/>
                  <a:pt x="723" y="112"/>
                </a:cubicBezTo>
                <a:cubicBezTo>
                  <a:pt x="727" y="122"/>
                  <a:pt x="734" y="131"/>
                  <a:pt x="738" y="142"/>
                </a:cubicBezTo>
                <a:cubicBezTo>
                  <a:pt x="744" y="155"/>
                  <a:pt x="747" y="170"/>
                  <a:pt x="747" y="186"/>
                </a:cubicBezTo>
                <a:cubicBezTo>
                  <a:pt x="747" y="250"/>
                  <a:pt x="696" y="301"/>
                  <a:pt x="632" y="301"/>
                </a:cubicBezTo>
                <a:cubicBezTo>
                  <a:pt x="569" y="301"/>
                  <a:pt x="517" y="250"/>
                  <a:pt x="517" y="186"/>
                </a:cubicBezTo>
                <a:cubicBezTo>
                  <a:pt x="517" y="171"/>
                  <a:pt x="520" y="157"/>
                  <a:pt x="525" y="144"/>
                </a:cubicBezTo>
                <a:cubicBezTo>
                  <a:pt x="530" y="131"/>
                  <a:pt x="538" y="121"/>
                  <a:pt x="543" y="108"/>
                </a:cubicBezTo>
                <a:cubicBezTo>
                  <a:pt x="555" y="78"/>
                  <a:pt x="566" y="34"/>
                  <a:pt x="554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253"/>
                  <a:pt x="301" y="253"/>
                  <a:pt x="301" y="253"/>
                </a:cubicBezTo>
                <a:cubicBezTo>
                  <a:pt x="268" y="264"/>
                  <a:pt x="224" y="254"/>
                  <a:pt x="193" y="242"/>
                </a:cubicBezTo>
                <a:cubicBezTo>
                  <a:pt x="181" y="237"/>
                  <a:pt x="170" y="229"/>
                  <a:pt x="158" y="224"/>
                </a:cubicBezTo>
                <a:cubicBezTo>
                  <a:pt x="145" y="219"/>
                  <a:pt x="130" y="216"/>
                  <a:pt x="115" y="216"/>
                </a:cubicBezTo>
                <a:cubicBezTo>
                  <a:pt x="52" y="216"/>
                  <a:pt x="0" y="267"/>
                  <a:pt x="0" y="331"/>
                </a:cubicBezTo>
                <a:cubicBezTo>
                  <a:pt x="0" y="395"/>
                  <a:pt x="52" y="446"/>
                  <a:pt x="115" y="446"/>
                </a:cubicBezTo>
                <a:cubicBezTo>
                  <a:pt x="131" y="446"/>
                  <a:pt x="146" y="443"/>
                  <a:pt x="160" y="437"/>
                </a:cubicBezTo>
                <a:cubicBezTo>
                  <a:pt x="170" y="433"/>
                  <a:pt x="179" y="426"/>
                  <a:pt x="190" y="422"/>
                </a:cubicBezTo>
                <a:cubicBezTo>
                  <a:pt x="220" y="409"/>
                  <a:pt x="266" y="397"/>
                  <a:pt x="301" y="409"/>
                </a:cubicBezTo>
                <a:cubicBezTo>
                  <a:pt x="301" y="662"/>
                  <a:pt x="301" y="662"/>
                  <a:pt x="301" y="662"/>
                </a:cubicBezTo>
                <a:lnTo>
                  <a:pt x="963" y="662"/>
                </a:ln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72000" tIns="729000" rIns="67500" bIns="351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888478" y="1329613"/>
            <a:ext cx="965597" cy="21312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291117" y="1329613"/>
            <a:ext cx="964406" cy="2131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888478" y="3179844"/>
            <a:ext cx="965597" cy="21312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7291117" y="3179844"/>
            <a:ext cx="964406" cy="21312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478" y="1666167"/>
            <a:ext cx="206334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8025" y="1666167"/>
            <a:ext cx="206334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8478" y="3496345"/>
            <a:ext cx="206334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8025" y="3496345"/>
            <a:ext cx="206334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26055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4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063312" y="1567669"/>
            <a:ext cx="1059718" cy="1060472"/>
          </a:xfrm>
          <a:prstGeom prst="ellipse">
            <a:avLst/>
          </a:prstGeom>
          <a:solidFill>
            <a:srgbClr val="0070C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817185" y="1832504"/>
            <a:ext cx="530425" cy="530048"/>
          </a:xfrm>
          <a:prstGeom prst="ellipse">
            <a:avLst/>
          </a:prstGeom>
          <a:solidFill>
            <a:srgbClr val="00B0F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041763" y="1567669"/>
            <a:ext cx="1059341" cy="1060472"/>
          </a:xfrm>
          <a:prstGeom prst="ellipse">
            <a:avLst/>
          </a:prstGeom>
          <a:solidFill>
            <a:srgbClr val="0070C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796391" y="1832504"/>
            <a:ext cx="529293" cy="530048"/>
          </a:xfrm>
          <a:prstGeom prst="ellipse">
            <a:avLst/>
          </a:prstGeom>
          <a:solidFill>
            <a:srgbClr val="00B0F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20971" y="1567669"/>
            <a:ext cx="1059718" cy="1060472"/>
          </a:xfrm>
          <a:prstGeom prst="ellipse">
            <a:avLst/>
          </a:prstGeom>
          <a:solidFill>
            <a:srgbClr val="0070C0"/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2418800" y="2046033"/>
            <a:ext cx="102614" cy="103369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643379" y="2046033"/>
            <a:ext cx="102237" cy="103369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397252" y="2046033"/>
            <a:ext cx="103369" cy="103369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621455" y="2046033"/>
            <a:ext cx="103746" cy="103369"/>
          </a:xfrm>
          <a:prstGeom prst="ellipse">
            <a:avLst/>
          </a:prstGeom>
          <a:solidFill>
            <a:srgbClr val="0070C0">
              <a:alpha val="40000"/>
            </a:srgbClr>
          </a:solidFill>
          <a:ln w="4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592605" y="2702838"/>
            <a:ext cx="0" cy="374618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82774" y="2422159"/>
            <a:ext cx="0" cy="228995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1811" y="2702838"/>
            <a:ext cx="0" cy="374618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061226" y="2422159"/>
            <a:ext cx="0" cy="228995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550264" y="2702838"/>
            <a:ext cx="0" cy="374618"/>
          </a:xfrm>
          <a:prstGeom prst="line">
            <a:avLst/>
          </a:prstGeom>
          <a:noFill/>
          <a:ln w="4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936783" y="1951915"/>
            <a:ext cx="291227" cy="291227"/>
          </a:xfrm>
          <a:custGeom>
            <a:avLst/>
            <a:gdLst>
              <a:gd name="T0" fmla="*/ 919 w 1838"/>
              <a:gd name="T1" fmla="*/ 0 h 1838"/>
              <a:gd name="T2" fmla="*/ 0 w 1838"/>
              <a:gd name="T3" fmla="*/ 919 h 1838"/>
              <a:gd name="T4" fmla="*/ 919 w 1838"/>
              <a:gd name="T5" fmla="*/ 1838 h 1838"/>
              <a:gd name="T6" fmla="*/ 1838 w 1838"/>
              <a:gd name="T7" fmla="*/ 919 h 1838"/>
              <a:gd name="T8" fmla="*/ 919 w 1838"/>
              <a:gd name="T9" fmla="*/ 0 h 1838"/>
              <a:gd name="T10" fmla="*/ 919 w 1838"/>
              <a:gd name="T11" fmla="*/ 1608 h 1838"/>
              <a:gd name="T12" fmla="*/ 919 w 1838"/>
              <a:gd name="T13" fmla="*/ 1608 h 1838"/>
              <a:gd name="T14" fmla="*/ 230 w 1838"/>
              <a:gd name="T15" fmla="*/ 919 h 1838"/>
              <a:gd name="T16" fmla="*/ 919 w 1838"/>
              <a:gd name="T17" fmla="*/ 230 h 1838"/>
              <a:gd name="T18" fmla="*/ 1608 w 1838"/>
              <a:gd name="T19" fmla="*/ 919 h 1838"/>
              <a:gd name="T20" fmla="*/ 919 w 1838"/>
              <a:gd name="T21" fmla="*/ 1608 h 1838"/>
              <a:gd name="T22" fmla="*/ 1493 w 1838"/>
              <a:gd name="T23" fmla="*/ 919 h 1838"/>
              <a:gd name="T24" fmla="*/ 1493 w 1838"/>
              <a:gd name="T25" fmla="*/ 919 h 1838"/>
              <a:gd name="T26" fmla="*/ 1378 w 1838"/>
              <a:gd name="T27" fmla="*/ 1034 h 1838"/>
              <a:gd name="T28" fmla="*/ 919 w 1838"/>
              <a:gd name="T29" fmla="*/ 1034 h 1838"/>
              <a:gd name="T30" fmla="*/ 804 w 1838"/>
              <a:gd name="T31" fmla="*/ 919 h 1838"/>
              <a:gd name="T32" fmla="*/ 804 w 1838"/>
              <a:gd name="T33" fmla="*/ 460 h 1838"/>
              <a:gd name="T34" fmla="*/ 919 w 1838"/>
              <a:gd name="T35" fmla="*/ 345 h 1838"/>
              <a:gd name="T36" fmla="*/ 1034 w 1838"/>
              <a:gd name="T37" fmla="*/ 460 h 1838"/>
              <a:gd name="T38" fmla="*/ 1034 w 1838"/>
              <a:gd name="T39" fmla="*/ 804 h 1838"/>
              <a:gd name="T40" fmla="*/ 1378 w 1838"/>
              <a:gd name="T41" fmla="*/ 804 h 1838"/>
              <a:gd name="T42" fmla="*/ 1493 w 1838"/>
              <a:gd name="T43" fmla="*/ 919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8" h="1838">
                <a:moveTo>
                  <a:pt x="919" y="0"/>
                </a:moveTo>
                <a:cubicBezTo>
                  <a:pt x="411" y="0"/>
                  <a:pt x="0" y="412"/>
                  <a:pt x="0" y="919"/>
                </a:cubicBezTo>
                <a:cubicBezTo>
                  <a:pt x="0" y="1427"/>
                  <a:pt x="411" y="1838"/>
                  <a:pt x="919" y="1838"/>
                </a:cubicBezTo>
                <a:cubicBezTo>
                  <a:pt x="1426" y="1838"/>
                  <a:pt x="1838" y="1427"/>
                  <a:pt x="1838" y="919"/>
                </a:cubicBezTo>
                <a:cubicBezTo>
                  <a:pt x="1838" y="412"/>
                  <a:pt x="1426" y="0"/>
                  <a:pt x="919" y="0"/>
                </a:cubicBezTo>
                <a:close/>
                <a:moveTo>
                  <a:pt x="919" y="1608"/>
                </a:moveTo>
                <a:cubicBezTo>
                  <a:pt x="919" y="1608"/>
                  <a:pt x="919" y="1608"/>
                  <a:pt x="919" y="1608"/>
                </a:cubicBezTo>
                <a:cubicBezTo>
                  <a:pt x="539" y="1608"/>
                  <a:pt x="230" y="1299"/>
                  <a:pt x="230" y="919"/>
                </a:cubicBezTo>
                <a:cubicBezTo>
                  <a:pt x="230" y="539"/>
                  <a:pt x="539" y="230"/>
                  <a:pt x="919" y="230"/>
                </a:cubicBezTo>
                <a:cubicBezTo>
                  <a:pt x="1299" y="230"/>
                  <a:pt x="1608" y="539"/>
                  <a:pt x="1608" y="919"/>
                </a:cubicBezTo>
                <a:cubicBezTo>
                  <a:pt x="1608" y="1299"/>
                  <a:pt x="1299" y="1608"/>
                  <a:pt x="919" y="1608"/>
                </a:cubicBezTo>
                <a:close/>
                <a:moveTo>
                  <a:pt x="1493" y="919"/>
                </a:moveTo>
                <a:cubicBezTo>
                  <a:pt x="1493" y="919"/>
                  <a:pt x="1493" y="919"/>
                  <a:pt x="1493" y="919"/>
                </a:cubicBezTo>
                <a:cubicBezTo>
                  <a:pt x="1493" y="983"/>
                  <a:pt x="1442" y="1034"/>
                  <a:pt x="1378" y="1034"/>
                </a:cubicBezTo>
                <a:cubicBezTo>
                  <a:pt x="919" y="1034"/>
                  <a:pt x="919" y="1034"/>
                  <a:pt x="919" y="1034"/>
                </a:cubicBezTo>
                <a:cubicBezTo>
                  <a:pt x="856" y="1034"/>
                  <a:pt x="804" y="983"/>
                  <a:pt x="804" y="919"/>
                </a:cubicBezTo>
                <a:cubicBezTo>
                  <a:pt x="804" y="460"/>
                  <a:pt x="804" y="460"/>
                  <a:pt x="804" y="460"/>
                </a:cubicBezTo>
                <a:cubicBezTo>
                  <a:pt x="804" y="396"/>
                  <a:pt x="856" y="345"/>
                  <a:pt x="919" y="345"/>
                </a:cubicBezTo>
                <a:cubicBezTo>
                  <a:pt x="982" y="345"/>
                  <a:pt x="1034" y="396"/>
                  <a:pt x="1034" y="460"/>
                </a:cubicBezTo>
                <a:cubicBezTo>
                  <a:pt x="1034" y="804"/>
                  <a:pt x="1034" y="804"/>
                  <a:pt x="1034" y="804"/>
                </a:cubicBezTo>
                <a:cubicBezTo>
                  <a:pt x="1378" y="804"/>
                  <a:pt x="1378" y="804"/>
                  <a:pt x="1378" y="804"/>
                </a:cubicBezTo>
                <a:cubicBezTo>
                  <a:pt x="1442" y="804"/>
                  <a:pt x="1493" y="856"/>
                  <a:pt x="1493" y="9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423162" y="1791325"/>
            <a:ext cx="340018" cy="613161"/>
          </a:xfrm>
          <a:custGeom>
            <a:avLst/>
            <a:gdLst>
              <a:gd name="T0" fmla="*/ 604 w 637"/>
              <a:gd name="T1" fmla="*/ 610 h 1149"/>
              <a:gd name="T2" fmla="*/ 604 w 637"/>
              <a:gd name="T3" fmla="*/ 610 h 1149"/>
              <a:gd name="T4" fmla="*/ 637 w 637"/>
              <a:gd name="T5" fmla="*/ 739 h 1149"/>
              <a:gd name="T6" fmla="*/ 569 w 637"/>
              <a:gd name="T7" fmla="*/ 929 h 1149"/>
              <a:gd name="T8" fmla="*/ 373 w 637"/>
              <a:gd name="T9" fmla="*/ 1019 h 1149"/>
              <a:gd name="T10" fmla="*/ 373 w 637"/>
              <a:gd name="T11" fmla="*/ 1149 h 1149"/>
              <a:gd name="T12" fmla="*/ 264 w 637"/>
              <a:gd name="T13" fmla="*/ 1149 h 1149"/>
              <a:gd name="T14" fmla="*/ 264 w 637"/>
              <a:gd name="T15" fmla="*/ 1019 h 1149"/>
              <a:gd name="T16" fmla="*/ 0 w 637"/>
              <a:gd name="T17" fmla="*/ 771 h 1149"/>
              <a:gd name="T18" fmla="*/ 168 w 637"/>
              <a:gd name="T19" fmla="*/ 728 h 1149"/>
              <a:gd name="T20" fmla="*/ 323 w 637"/>
              <a:gd name="T21" fmla="*/ 870 h 1149"/>
              <a:gd name="T22" fmla="*/ 413 w 637"/>
              <a:gd name="T23" fmla="*/ 839 h 1149"/>
              <a:gd name="T24" fmla="*/ 442 w 637"/>
              <a:gd name="T25" fmla="*/ 766 h 1149"/>
              <a:gd name="T26" fmla="*/ 413 w 637"/>
              <a:gd name="T27" fmla="*/ 698 h 1149"/>
              <a:gd name="T28" fmla="*/ 284 w 637"/>
              <a:gd name="T29" fmla="*/ 640 h 1149"/>
              <a:gd name="T30" fmla="*/ 144 w 637"/>
              <a:gd name="T31" fmla="*/ 578 h 1149"/>
              <a:gd name="T32" fmla="*/ 62 w 637"/>
              <a:gd name="T33" fmla="*/ 493 h 1149"/>
              <a:gd name="T34" fmla="*/ 31 w 637"/>
              <a:gd name="T35" fmla="*/ 366 h 1149"/>
              <a:gd name="T36" fmla="*/ 87 w 637"/>
              <a:gd name="T37" fmla="*/ 194 h 1149"/>
              <a:gd name="T38" fmla="*/ 264 w 637"/>
              <a:gd name="T39" fmla="*/ 101 h 1149"/>
              <a:gd name="T40" fmla="*/ 264 w 637"/>
              <a:gd name="T41" fmla="*/ 0 h 1149"/>
              <a:gd name="T42" fmla="*/ 373 w 637"/>
              <a:gd name="T43" fmla="*/ 0 h 1149"/>
              <a:gd name="T44" fmla="*/ 373 w 637"/>
              <a:gd name="T45" fmla="*/ 101 h 1149"/>
              <a:gd name="T46" fmla="*/ 609 w 637"/>
              <a:gd name="T47" fmla="*/ 307 h 1149"/>
              <a:gd name="T48" fmla="*/ 459 w 637"/>
              <a:gd name="T49" fmla="*/ 369 h 1149"/>
              <a:gd name="T50" fmla="*/ 323 w 637"/>
              <a:gd name="T51" fmla="*/ 242 h 1149"/>
              <a:gd name="T52" fmla="*/ 250 w 637"/>
              <a:gd name="T53" fmla="*/ 270 h 1149"/>
              <a:gd name="T54" fmla="*/ 222 w 637"/>
              <a:gd name="T55" fmla="*/ 339 h 1149"/>
              <a:gd name="T56" fmla="*/ 249 w 637"/>
              <a:gd name="T57" fmla="*/ 402 h 1149"/>
              <a:gd name="T58" fmla="*/ 364 w 637"/>
              <a:gd name="T59" fmla="*/ 456 h 1149"/>
              <a:gd name="T60" fmla="*/ 516 w 637"/>
              <a:gd name="T61" fmla="*/ 523 h 1149"/>
              <a:gd name="T62" fmla="*/ 604 w 637"/>
              <a:gd name="T63" fmla="*/ 61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7" h="1149">
                <a:moveTo>
                  <a:pt x="604" y="610"/>
                </a:moveTo>
                <a:cubicBezTo>
                  <a:pt x="604" y="610"/>
                  <a:pt x="604" y="610"/>
                  <a:pt x="604" y="610"/>
                </a:cubicBezTo>
                <a:cubicBezTo>
                  <a:pt x="626" y="647"/>
                  <a:pt x="637" y="690"/>
                  <a:pt x="637" y="739"/>
                </a:cubicBezTo>
                <a:cubicBezTo>
                  <a:pt x="637" y="815"/>
                  <a:pt x="614" y="879"/>
                  <a:pt x="569" y="929"/>
                </a:cubicBezTo>
                <a:cubicBezTo>
                  <a:pt x="523" y="980"/>
                  <a:pt x="458" y="1010"/>
                  <a:pt x="373" y="1019"/>
                </a:cubicBezTo>
                <a:cubicBezTo>
                  <a:pt x="373" y="1149"/>
                  <a:pt x="373" y="1149"/>
                  <a:pt x="373" y="1149"/>
                </a:cubicBezTo>
                <a:cubicBezTo>
                  <a:pt x="264" y="1149"/>
                  <a:pt x="264" y="1149"/>
                  <a:pt x="264" y="1149"/>
                </a:cubicBezTo>
                <a:cubicBezTo>
                  <a:pt x="264" y="1019"/>
                  <a:pt x="264" y="1019"/>
                  <a:pt x="264" y="1019"/>
                </a:cubicBezTo>
                <a:cubicBezTo>
                  <a:pt x="122" y="1005"/>
                  <a:pt x="34" y="922"/>
                  <a:pt x="0" y="771"/>
                </a:cubicBezTo>
                <a:cubicBezTo>
                  <a:pt x="168" y="728"/>
                  <a:pt x="168" y="728"/>
                  <a:pt x="168" y="728"/>
                </a:cubicBezTo>
                <a:cubicBezTo>
                  <a:pt x="184" y="822"/>
                  <a:pt x="235" y="870"/>
                  <a:pt x="323" y="870"/>
                </a:cubicBezTo>
                <a:cubicBezTo>
                  <a:pt x="364" y="870"/>
                  <a:pt x="394" y="860"/>
                  <a:pt x="413" y="839"/>
                </a:cubicBezTo>
                <a:cubicBezTo>
                  <a:pt x="432" y="819"/>
                  <a:pt x="442" y="795"/>
                  <a:pt x="442" y="766"/>
                </a:cubicBezTo>
                <a:cubicBezTo>
                  <a:pt x="442" y="736"/>
                  <a:pt x="432" y="714"/>
                  <a:pt x="413" y="698"/>
                </a:cubicBezTo>
                <a:cubicBezTo>
                  <a:pt x="394" y="683"/>
                  <a:pt x="351" y="664"/>
                  <a:pt x="284" y="640"/>
                </a:cubicBezTo>
                <a:cubicBezTo>
                  <a:pt x="225" y="619"/>
                  <a:pt x="178" y="599"/>
                  <a:pt x="144" y="578"/>
                </a:cubicBezTo>
                <a:cubicBezTo>
                  <a:pt x="111" y="558"/>
                  <a:pt x="83" y="530"/>
                  <a:pt x="62" y="493"/>
                </a:cubicBezTo>
                <a:cubicBezTo>
                  <a:pt x="41" y="457"/>
                  <a:pt x="31" y="414"/>
                  <a:pt x="31" y="366"/>
                </a:cubicBezTo>
                <a:cubicBezTo>
                  <a:pt x="31" y="302"/>
                  <a:pt x="50" y="245"/>
                  <a:pt x="87" y="194"/>
                </a:cubicBezTo>
                <a:cubicBezTo>
                  <a:pt x="125" y="143"/>
                  <a:pt x="184" y="112"/>
                  <a:pt x="264" y="101"/>
                </a:cubicBezTo>
                <a:cubicBezTo>
                  <a:pt x="264" y="0"/>
                  <a:pt x="264" y="0"/>
                  <a:pt x="264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101"/>
                  <a:pt x="373" y="101"/>
                  <a:pt x="373" y="101"/>
                </a:cubicBezTo>
                <a:cubicBezTo>
                  <a:pt x="494" y="115"/>
                  <a:pt x="573" y="184"/>
                  <a:pt x="609" y="307"/>
                </a:cubicBezTo>
                <a:cubicBezTo>
                  <a:pt x="459" y="369"/>
                  <a:pt x="459" y="369"/>
                  <a:pt x="459" y="369"/>
                </a:cubicBezTo>
                <a:cubicBezTo>
                  <a:pt x="430" y="284"/>
                  <a:pt x="385" y="242"/>
                  <a:pt x="323" y="242"/>
                </a:cubicBezTo>
                <a:cubicBezTo>
                  <a:pt x="293" y="242"/>
                  <a:pt x="268" y="252"/>
                  <a:pt x="250" y="270"/>
                </a:cubicBezTo>
                <a:cubicBezTo>
                  <a:pt x="231" y="289"/>
                  <a:pt x="222" y="312"/>
                  <a:pt x="222" y="339"/>
                </a:cubicBezTo>
                <a:cubicBezTo>
                  <a:pt x="222" y="366"/>
                  <a:pt x="231" y="387"/>
                  <a:pt x="249" y="402"/>
                </a:cubicBezTo>
                <a:cubicBezTo>
                  <a:pt x="267" y="416"/>
                  <a:pt x="305" y="435"/>
                  <a:pt x="364" y="456"/>
                </a:cubicBezTo>
                <a:cubicBezTo>
                  <a:pt x="428" y="480"/>
                  <a:pt x="479" y="502"/>
                  <a:pt x="516" y="523"/>
                </a:cubicBezTo>
                <a:cubicBezTo>
                  <a:pt x="552" y="544"/>
                  <a:pt x="582" y="573"/>
                  <a:pt x="604" y="6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4287621" y="1822565"/>
            <a:ext cx="567626" cy="550680"/>
          </a:xfrm>
          <a:custGeom>
            <a:avLst/>
            <a:gdLst>
              <a:gd name="T0" fmla="*/ 1687 w 1687"/>
              <a:gd name="T1" fmla="*/ 89 h 1637"/>
              <a:gd name="T2" fmla="*/ 1598 w 1687"/>
              <a:gd name="T3" fmla="*/ 0 h 1637"/>
              <a:gd name="T4" fmla="*/ 959 w 1687"/>
              <a:gd name="T5" fmla="*/ 0 h 1637"/>
              <a:gd name="T6" fmla="*/ 869 w 1687"/>
              <a:gd name="T7" fmla="*/ 89 h 1637"/>
              <a:gd name="T8" fmla="*/ 869 w 1687"/>
              <a:gd name="T9" fmla="*/ 755 h 1637"/>
              <a:gd name="T10" fmla="*/ 920 w 1687"/>
              <a:gd name="T11" fmla="*/ 755 h 1637"/>
              <a:gd name="T12" fmla="*/ 920 w 1687"/>
              <a:gd name="T13" fmla="*/ 190 h 1637"/>
              <a:gd name="T14" fmla="*/ 1636 w 1687"/>
              <a:gd name="T15" fmla="*/ 190 h 1637"/>
              <a:gd name="T16" fmla="*/ 1636 w 1687"/>
              <a:gd name="T17" fmla="*/ 1214 h 1637"/>
              <a:gd name="T18" fmla="*/ 1535 w 1687"/>
              <a:gd name="T19" fmla="*/ 1214 h 1637"/>
              <a:gd name="T20" fmla="*/ 1535 w 1687"/>
              <a:gd name="T21" fmla="*/ 1469 h 1637"/>
              <a:gd name="T22" fmla="*/ 1598 w 1687"/>
              <a:gd name="T23" fmla="*/ 1469 h 1637"/>
              <a:gd name="T24" fmla="*/ 1687 w 1687"/>
              <a:gd name="T25" fmla="*/ 1380 h 1637"/>
              <a:gd name="T26" fmla="*/ 1687 w 1687"/>
              <a:gd name="T27" fmla="*/ 89 h 1637"/>
              <a:gd name="T28" fmla="*/ 1687 w 1687"/>
              <a:gd name="T29" fmla="*/ 89 h 1637"/>
              <a:gd name="T30" fmla="*/ 1548 w 1687"/>
              <a:gd name="T31" fmla="*/ 108 h 1637"/>
              <a:gd name="T32" fmla="*/ 1548 w 1687"/>
              <a:gd name="T33" fmla="*/ 108 h 1637"/>
              <a:gd name="T34" fmla="*/ 1008 w 1687"/>
              <a:gd name="T35" fmla="*/ 108 h 1637"/>
              <a:gd name="T36" fmla="*/ 990 w 1687"/>
              <a:gd name="T37" fmla="*/ 89 h 1637"/>
              <a:gd name="T38" fmla="*/ 1008 w 1687"/>
              <a:gd name="T39" fmla="*/ 71 h 1637"/>
              <a:gd name="T40" fmla="*/ 1548 w 1687"/>
              <a:gd name="T41" fmla="*/ 71 h 1637"/>
              <a:gd name="T42" fmla="*/ 1567 w 1687"/>
              <a:gd name="T43" fmla="*/ 89 h 1637"/>
              <a:gd name="T44" fmla="*/ 1548 w 1687"/>
              <a:gd name="T45" fmla="*/ 108 h 1637"/>
              <a:gd name="T46" fmla="*/ 1470 w 1687"/>
              <a:gd name="T47" fmla="*/ 1548 h 1637"/>
              <a:gd name="T48" fmla="*/ 1381 w 1687"/>
              <a:gd name="T49" fmla="*/ 1637 h 1637"/>
              <a:gd name="T50" fmla="*/ 89 w 1687"/>
              <a:gd name="T51" fmla="*/ 1637 h 1637"/>
              <a:gd name="T52" fmla="*/ 0 w 1687"/>
              <a:gd name="T53" fmla="*/ 1548 h 1637"/>
              <a:gd name="T54" fmla="*/ 0 w 1687"/>
              <a:gd name="T55" fmla="*/ 908 h 1637"/>
              <a:gd name="T56" fmla="*/ 89 w 1687"/>
              <a:gd name="T57" fmla="*/ 819 h 1637"/>
              <a:gd name="T58" fmla="*/ 1381 w 1687"/>
              <a:gd name="T59" fmla="*/ 819 h 1637"/>
              <a:gd name="T60" fmla="*/ 1470 w 1687"/>
              <a:gd name="T61" fmla="*/ 908 h 1637"/>
              <a:gd name="T62" fmla="*/ 1470 w 1687"/>
              <a:gd name="T63" fmla="*/ 1548 h 1637"/>
              <a:gd name="T64" fmla="*/ 1399 w 1687"/>
              <a:gd name="T65" fmla="*/ 958 h 1637"/>
              <a:gd name="T66" fmla="*/ 1399 w 1687"/>
              <a:gd name="T67" fmla="*/ 958 h 1637"/>
              <a:gd name="T68" fmla="*/ 1399 w 1687"/>
              <a:gd name="T69" fmla="*/ 1498 h 1637"/>
              <a:gd name="T70" fmla="*/ 1380 w 1687"/>
              <a:gd name="T71" fmla="*/ 1517 h 1637"/>
              <a:gd name="T72" fmla="*/ 1362 w 1687"/>
              <a:gd name="T73" fmla="*/ 1498 h 1637"/>
              <a:gd name="T74" fmla="*/ 1362 w 1687"/>
              <a:gd name="T75" fmla="*/ 958 h 1637"/>
              <a:gd name="T76" fmla="*/ 1380 w 1687"/>
              <a:gd name="T77" fmla="*/ 939 h 1637"/>
              <a:gd name="T78" fmla="*/ 1399 w 1687"/>
              <a:gd name="T79" fmla="*/ 958 h 1637"/>
              <a:gd name="T80" fmla="*/ 65 w 1687"/>
              <a:gd name="T81" fmla="*/ 1228 h 1637"/>
              <a:gd name="T82" fmla="*/ 118 w 1687"/>
              <a:gd name="T83" fmla="*/ 1282 h 1637"/>
              <a:gd name="T84" fmla="*/ 172 w 1687"/>
              <a:gd name="T85" fmla="*/ 1228 h 1637"/>
              <a:gd name="T86" fmla="*/ 118 w 1687"/>
              <a:gd name="T87" fmla="*/ 1174 h 1637"/>
              <a:gd name="T88" fmla="*/ 65 w 1687"/>
              <a:gd name="T89" fmla="*/ 1228 h 1637"/>
              <a:gd name="T90" fmla="*/ 65 w 1687"/>
              <a:gd name="T91" fmla="*/ 1228 h 1637"/>
              <a:gd name="T92" fmla="*/ 255 w 1687"/>
              <a:gd name="T93" fmla="*/ 870 h 1637"/>
              <a:gd name="T94" fmla="*/ 255 w 1687"/>
              <a:gd name="T95" fmla="*/ 870 h 1637"/>
              <a:gd name="T96" fmla="*/ 1280 w 1687"/>
              <a:gd name="T97" fmla="*/ 870 h 1637"/>
              <a:gd name="T98" fmla="*/ 1280 w 1687"/>
              <a:gd name="T99" fmla="*/ 1586 h 1637"/>
              <a:gd name="T100" fmla="*/ 255 w 1687"/>
              <a:gd name="T101" fmla="*/ 1586 h 1637"/>
              <a:gd name="T102" fmla="*/ 255 w 1687"/>
              <a:gd name="T103" fmla="*/ 87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87" h="1637">
                <a:moveTo>
                  <a:pt x="1687" y="89"/>
                </a:moveTo>
                <a:cubicBezTo>
                  <a:pt x="1687" y="40"/>
                  <a:pt x="1647" y="0"/>
                  <a:pt x="1598" y="0"/>
                </a:cubicBezTo>
                <a:cubicBezTo>
                  <a:pt x="959" y="0"/>
                  <a:pt x="959" y="0"/>
                  <a:pt x="959" y="0"/>
                </a:cubicBezTo>
                <a:cubicBezTo>
                  <a:pt x="909" y="0"/>
                  <a:pt x="869" y="40"/>
                  <a:pt x="869" y="89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920" y="755"/>
                  <a:pt x="920" y="755"/>
                  <a:pt x="920" y="755"/>
                </a:cubicBezTo>
                <a:cubicBezTo>
                  <a:pt x="920" y="190"/>
                  <a:pt x="920" y="190"/>
                  <a:pt x="920" y="190"/>
                </a:cubicBezTo>
                <a:cubicBezTo>
                  <a:pt x="1636" y="190"/>
                  <a:pt x="1636" y="190"/>
                  <a:pt x="1636" y="190"/>
                </a:cubicBezTo>
                <a:cubicBezTo>
                  <a:pt x="1636" y="1214"/>
                  <a:pt x="1636" y="1214"/>
                  <a:pt x="1636" y="1214"/>
                </a:cubicBezTo>
                <a:cubicBezTo>
                  <a:pt x="1535" y="1214"/>
                  <a:pt x="1535" y="1214"/>
                  <a:pt x="1535" y="1214"/>
                </a:cubicBezTo>
                <a:cubicBezTo>
                  <a:pt x="1535" y="1469"/>
                  <a:pt x="1535" y="1469"/>
                  <a:pt x="1535" y="1469"/>
                </a:cubicBezTo>
                <a:cubicBezTo>
                  <a:pt x="1598" y="1469"/>
                  <a:pt x="1598" y="1469"/>
                  <a:pt x="1598" y="1469"/>
                </a:cubicBezTo>
                <a:cubicBezTo>
                  <a:pt x="1647" y="1469"/>
                  <a:pt x="1687" y="1430"/>
                  <a:pt x="1687" y="1380"/>
                </a:cubicBezTo>
                <a:cubicBezTo>
                  <a:pt x="1687" y="89"/>
                  <a:pt x="1687" y="89"/>
                  <a:pt x="1687" y="89"/>
                </a:cubicBezTo>
                <a:cubicBezTo>
                  <a:pt x="1687" y="89"/>
                  <a:pt x="1687" y="89"/>
                  <a:pt x="1687" y="89"/>
                </a:cubicBezTo>
                <a:close/>
                <a:moveTo>
                  <a:pt x="1548" y="108"/>
                </a:moveTo>
                <a:cubicBezTo>
                  <a:pt x="1548" y="108"/>
                  <a:pt x="1548" y="108"/>
                  <a:pt x="1548" y="108"/>
                </a:cubicBezTo>
                <a:cubicBezTo>
                  <a:pt x="1008" y="108"/>
                  <a:pt x="1008" y="108"/>
                  <a:pt x="1008" y="108"/>
                </a:cubicBezTo>
                <a:cubicBezTo>
                  <a:pt x="998" y="108"/>
                  <a:pt x="990" y="100"/>
                  <a:pt x="990" y="89"/>
                </a:cubicBezTo>
                <a:cubicBezTo>
                  <a:pt x="990" y="79"/>
                  <a:pt x="998" y="71"/>
                  <a:pt x="1008" y="71"/>
                </a:cubicBezTo>
                <a:cubicBezTo>
                  <a:pt x="1548" y="71"/>
                  <a:pt x="1548" y="71"/>
                  <a:pt x="1548" y="71"/>
                </a:cubicBezTo>
                <a:cubicBezTo>
                  <a:pt x="1558" y="71"/>
                  <a:pt x="1567" y="79"/>
                  <a:pt x="1567" y="89"/>
                </a:cubicBezTo>
                <a:cubicBezTo>
                  <a:pt x="1567" y="100"/>
                  <a:pt x="1558" y="108"/>
                  <a:pt x="1548" y="108"/>
                </a:cubicBezTo>
                <a:close/>
                <a:moveTo>
                  <a:pt x="1470" y="1548"/>
                </a:moveTo>
                <a:cubicBezTo>
                  <a:pt x="1470" y="1597"/>
                  <a:pt x="1430" y="1637"/>
                  <a:pt x="1381" y="1637"/>
                </a:cubicBezTo>
                <a:cubicBezTo>
                  <a:pt x="89" y="1637"/>
                  <a:pt x="89" y="1637"/>
                  <a:pt x="89" y="1637"/>
                </a:cubicBezTo>
                <a:cubicBezTo>
                  <a:pt x="40" y="1637"/>
                  <a:pt x="0" y="1597"/>
                  <a:pt x="0" y="1548"/>
                </a:cubicBezTo>
                <a:cubicBezTo>
                  <a:pt x="0" y="908"/>
                  <a:pt x="0" y="908"/>
                  <a:pt x="0" y="908"/>
                </a:cubicBezTo>
                <a:cubicBezTo>
                  <a:pt x="0" y="859"/>
                  <a:pt x="40" y="819"/>
                  <a:pt x="89" y="819"/>
                </a:cubicBezTo>
                <a:cubicBezTo>
                  <a:pt x="1381" y="819"/>
                  <a:pt x="1381" y="819"/>
                  <a:pt x="1381" y="819"/>
                </a:cubicBezTo>
                <a:cubicBezTo>
                  <a:pt x="1430" y="819"/>
                  <a:pt x="1470" y="859"/>
                  <a:pt x="1470" y="908"/>
                </a:cubicBezTo>
                <a:cubicBezTo>
                  <a:pt x="1470" y="1548"/>
                  <a:pt x="1470" y="1548"/>
                  <a:pt x="1470" y="1548"/>
                </a:cubicBezTo>
                <a:close/>
                <a:moveTo>
                  <a:pt x="1399" y="958"/>
                </a:moveTo>
                <a:cubicBezTo>
                  <a:pt x="1399" y="958"/>
                  <a:pt x="1399" y="958"/>
                  <a:pt x="1399" y="958"/>
                </a:cubicBezTo>
                <a:cubicBezTo>
                  <a:pt x="1399" y="1498"/>
                  <a:pt x="1399" y="1498"/>
                  <a:pt x="1399" y="1498"/>
                </a:cubicBezTo>
                <a:cubicBezTo>
                  <a:pt x="1399" y="1508"/>
                  <a:pt x="1391" y="1517"/>
                  <a:pt x="1380" y="1517"/>
                </a:cubicBezTo>
                <a:cubicBezTo>
                  <a:pt x="1370" y="1517"/>
                  <a:pt x="1362" y="1508"/>
                  <a:pt x="1362" y="1498"/>
                </a:cubicBezTo>
                <a:cubicBezTo>
                  <a:pt x="1362" y="958"/>
                  <a:pt x="1362" y="958"/>
                  <a:pt x="1362" y="958"/>
                </a:cubicBezTo>
                <a:cubicBezTo>
                  <a:pt x="1362" y="948"/>
                  <a:pt x="1370" y="939"/>
                  <a:pt x="1380" y="939"/>
                </a:cubicBezTo>
                <a:cubicBezTo>
                  <a:pt x="1391" y="939"/>
                  <a:pt x="1399" y="948"/>
                  <a:pt x="1399" y="958"/>
                </a:cubicBezTo>
                <a:close/>
                <a:moveTo>
                  <a:pt x="65" y="1228"/>
                </a:moveTo>
                <a:cubicBezTo>
                  <a:pt x="65" y="1258"/>
                  <a:pt x="88" y="1282"/>
                  <a:pt x="118" y="1282"/>
                </a:cubicBezTo>
                <a:cubicBezTo>
                  <a:pt x="148" y="1282"/>
                  <a:pt x="172" y="1258"/>
                  <a:pt x="172" y="1228"/>
                </a:cubicBezTo>
                <a:cubicBezTo>
                  <a:pt x="172" y="1198"/>
                  <a:pt x="148" y="1174"/>
                  <a:pt x="118" y="1174"/>
                </a:cubicBezTo>
                <a:cubicBezTo>
                  <a:pt x="88" y="1174"/>
                  <a:pt x="65" y="1198"/>
                  <a:pt x="65" y="1228"/>
                </a:cubicBezTo>
                <a:cubicBezTo>
                  <a:pt x="65" y="1228"/>
                  <a:pt x="65" y="1228"/>
                  <a:pt x="65" y="1228"/>
                </a:cubicBezTo>
                <a:close/>
                <a:moveTo>
                  <a:pt x="255" y="870"/>
                </a:moveTo>
                <a:cubicBezTo>
                  <a:pt x="255" y="870"/>
                  <a:pt x="255" y="870"/>
                  <a:pt x="255" y="870"/>
                </a:cubicBezTo>
                <a:cubicBezTo>
                  <a:pt x="1280" y="870"/>
                  <a:pt x="1280" y="870"/>
                  <a:pt x="1280" y="870"/>
                </a:cubicBezTo>
                <a:cubicBezTo>
                  <a:pt x="1280" y="1586"/>
                  <a:pt x="1280" y="1586"/>
                  <a:pt x="1280" y="1586"/>
                </a:cubicBezTo>
                <a:cubicBezTo>
                  <a:pt x="255" y="1586"/>
                  <a:pt x="255" y="1586"/>
                  <a:pt x="255" y="1586"/>
                </a:cubicBezTo>
                <a:lnTo>
                  <a:pt x="255" y="8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5919753" y="1956243"/>
            <a:ext cx="282571" cy="282571"/>
          </a:xfrm>
          <a:custGeom>
            <a:avLst/>
            <a:gdLst>
              <a:gd name="T0" fmla="*/ 1723 w 1838"/>
              <a:gd name="T1" fmla="*/ 0 h 1838"/>
              <a:gd name="T2" fmla="*/ 115 w 1838"/>
              <a:gd name="T3" fmla="*/ 0 h 1838"/>
              <a:gd name="T4" fmla="*/ 0 w 1838"/>
              <a:gd name="T5" fmla="*/ 115 h 1838"/>
              <a:gd name="T6" fmla="*/ 0 w 1838"/>
              <a:gd name="T7" fmla="*/ 1321 h 1838"/>
              <a:gd name="T8" fmla="*/ 115 w 1838"/>
              <a:gd name="T9" fmla="*/ 1436 h 1838"/>
              <a:gd name="T10" fmla="*/ 1723 w 1838"/>
              <a:gd name="T11" fmla="*/ 1436 h 1838"/>
              <a:gd name="T12" fmla="*/ 1838 w 1838"/>
              <a:gd name="T13" fmla="*/ 1321 h 1838"/>
              <a:gd name="T14" fmla="*/ 1838 w 1838"/>
              <a:gd name="T15" fmla="*/ 115 h 1838"/>
              <a:gd name="T16" fmla="*/ 1723 w 1838"/>
              <a:gd name="T17" fmla="*/ 0 h 1838"/>
              <a:gd name="T18" fmla="*/ 1723 w 1838"/>
              <a:gd name="T19" fmla="*/ 1034 h 1838"/>
              <a:gd name="T20" fmla="*/ 1723 w 1838"/>
              <a:gd name="T21" fmla="*/ 1034 h 1838"/>
              <a:gd name="T22" fmla="*/ 1608 w 1838"/>
              <a:gd name="T23" fmla="*/ 1149 h 1838"/>
              <a:gd name="T24" fmla="*/ 230 w 1838"/>
              <a:gd name="T25" fmla="*/ 1149 h 1838"/>
              <a:gd name="T26" fmla="*/ 115 w 1838"/>
              <a:gd name="T27" fmla="*/ 1034 h 1838"/>
              <a:gd name="T28" fmla="*/ 115 w 1838"/>
              <a:gd name="T29" fmla="*/ 230 h 1838"/>
              <a:gd name="T30" fmla="*/ 230 w 1838"/>
              <a:gd name="T31" fmla="*/ 115 h 1838"/>
              <a:gd name="T32" fmla="*/ 1608 w 1838"/>
              <a:gd name="T33" fmla="*/ 115 h 1838"/>
              <a:gd name="T34" fmla="*/ 1723 w 1838"/>
              <a:gd name="T35" fmla="*/ 230 h 1838"/>
              <a:gd name="T36" fmla="*/ 1723 w 1838"/>
              <a:gd name="T37" fmla="*/ 1034 h 1838"/>
              <a:gd name="T38" fmla="*/ 1034 w 1838"/>
              <a:gd name="T39" fmla="*/ 1493 h 1838"/>
              <a:gd name="T40" fmla="*/ 1034 w 1838"/>
              <a:gd name="T41" fmla="*/ 1493 h 1838"/>
              <a:gd name="T42" fmla="*/ 1091 w 1838"/>
              <a:gd name="T43" fmla="*/ 1551 h 1838"/>
              <a:gd name="T44" fmla="*/ 1091 w 1838"/>
              <a:gd name="T45" fmla="*/ 1608 h 1838"/>
              <a:gd name="T46" fmla="*/ 1137 w 1838"/>
              <a:gd name="T47" fmla="*/ 1700 h 1838"/>
              <a:gd name="T48" fmla="*/ 1275 w 1838"/>
              <a:gd name="T49" fmla="*/ 1804 h 1838"/>
              <a:gd name="T50" fmla="*/ 1264 w 1838"/>
              <a:gd name="T51" fmla="*/ 1838 h 1838"/>
              <a:gd name="T52" fmla="*/ 574 w 1838"/>
              <a:gd name="T53" fmla="*/ 1838 h 1838"/>
              <a:gd name="T54" fmla="*/ 563 w 1838"/>
              <a:gd name="T55" fmla="*/ 1804 h 1838"/>
              <a:gd name="T56" fmla="*/ 701 w 1838"/>
              <a:gd name="T57" fmla="*/ 1700 h 1838"/>
              <a:gd name="T58" fmla="*/ 747 w 1838"/>
              <a:gd name="T59" fmla="*/ 1608 h 1838"/>
              <a:gd name="T60" fmla="*/ 747 w 1838"/>
              <a:gd name="T61" fmla="*/ 1551 h 1838"/>
              <a:gd name="T62" fmla="*/ 804 w 1838"/>
              <a:gd name="T63" fmla="*/ 1493 h 1838"/>
              <a:gd name="T64" fmla="*/ 1034 w 1838"/>
              <a:gd name="T65" fmla="*/ 1493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38" h="1838">
                <a:moveTo>
                  <a:pt x="1723" y="0"/>
                </a:moveTo>
                <a:cubicBezTo>
                  <a:pt x="115" y="0"/>
                  <a:pt x="115" y="0"/>
                  <a:pt x="115" y="0"/>
                </a:cubicBezTo>
                <a:cubicBezTo>
                  <a:pt x="52" y="0"/>
                  <a:pt x="0" y="52"/>
                  <a:pt x="0" y="115"/>
                </a:cubicBezTo>
                <a:cubicBezTo>
                  <a:pt x="0" y="1321"/>
                  <a:pt x="0" y="1321"/>
                  <a:pt x="0" y="1321"/>
                </a:cubicBezTo>
                <a:cubicBezTo>
                  <a:pt x="0" y="1385"/>
                  <a:pt x="52" y="1436"/>
                  <a:pt x="115" y="1436"/>
                </a:cubicBezTo>
                <a:cubicBezTo>
                  <a:pt x="1723" y="1436"/>
                  <a:pt x="1723" y="1436"/>
                  <a:pt x="1723" y="1436"/>
                </a:cubicBezTo>
                <a:cubicBezTo>
                  <a:pt x="1786" y="1436"/>
                  <a:pt x="1838" y="1385"/>
                  <a:pt x="1838" y="1321"/>
                </a:cubicBezTo>
                <a:cubicBezTo>
                  <a:pt x="1838" y="115"/>
                  <a:pt x="1838" y="115"/>
                  <a:pt x="1838" y="115"/>
                </a:cubicBezTo>
                <a:cubicBezTo>
                  <a:pt x="1838" y="52"/>
                  <a:pt x="1786" y="0"/>
                  <a:pt x="1723" y="0"/>
                </a:cubicBezTo>
                <a:close/>
                <a:moveTo>
                  <a:pt x="1723" y="1034"/>
                </a:moveTo>
                <a:cubicBezTo>
                  <a:pt x="1723" y="1034"/>
                  <a:pt x="1723" y="1034"/>
                  <a:pt x="1723" y="1034"/>
                </a:cubicBezTo>
                <a:cubicBezTo>
                  <a:pt x="1723" y="1098"/>
                  <a:pt x="1671" y="1149"/>
                  <a:pt x="1608" y="1149"/>
                </a:cubicBezTo>
                <a:cubicBezTo>
                  <a:pt x="230" y="1149"/>
                  <a:pt x="230" y="1149"/>
                  <a:pt x="230" y="1149"/>
                </a:cubicBezTo>
                <a:cubicBezTo>
                  <a:pt x="166" y="1149"/>
                  <a:pt x="115" y="1098"/>
                  <a:pt x="115" y="1034"/>
                </a:cubicBezTo>
                <a:cubicBezTo>
                  <a:pt x="115" y="230"/>
                  <a:pt x="115" y="230"/>
                  <a:pt x="115" y="230"/>
                </a:cubicBezTo>
                <a:cubicBezTo>
                  <a:pt x="115" y="167"/>
                  <a:pt x="167" y="115"/>
                  <a:pt x="230" y="115"/>
                </a:cubicBezTo>
                <a:cubicBezTo>
                  <a:pt x="1608" y="115"/>
                  <a:pt x="1608" y="115"/>
                  <a:pt x="1608" y="115"/>
                </a:cubicBezTo>
                <a:cubicBezTo>
                  <a:pt x="1671" y="115"/>
                  <a:pt x="1723" y="167"/>
                  <a:pt x="1723" y="230"/>
                </a:cubicBezTo>
                <a:cubicBezTo>
                  <a:pt x="1723" y="1034"/>
                  <a:pt x="1723" y="1034"/>
                  <a:pt x="1723" y="1034"/>
                </a:cubicBezTo>
                <a:close/>
                <a:moveTo>
                  <a:pt x="1034" y="1493"/>
                </a:moveTo>
                <a:cubicBezTo>
                  <a:pt x="1034" y="1493"/>
                  <a:pt x="1034" y="1493"/>
                  <a:pt x="1034" y="1493"/>
                </a:cubicBezTo>
                <a:cubicBezTo>
                  <a:pt x="1065" y="1493"/>
                  <a:pt x="1091" y="1519"/>
                  <a:pt x="1091" y="1551"/>
                </a:cubicBezTo>
                <a:cubicBezTo>
                  <a:pt x="1091" y="1608"/>
                  <a:pt x="1091" y="1608"/>
                  <a:pt x="1091" y="1608"/>
                </a:cubicBezTo>
                <a:cubicBezTo>
                  <a:pt x="1091" y="1640"/>
                  <a:pt x="1112" y="1681"/>
                  <a:pt x="1137" y="1700"/>
                </a:cubicBezTo>
                <a:cubicBezTo>
                  <a:pt x="1275" y="1804"/>
                  <a:pt x="1275" y="1804"/>
                  <a:pt x="1275" y="1804"/>
                </a:cubicBezTo>
                <a:cubicBezTo>
                  <a:pt x="1300" y="1823"/>
                  <a:pt x="1295" y="1838"/>
                  <a:pt x="1264" y="1838"/>
                </a:cubicBezTo>
                <a:cubicBezTo>
                  <a:pt x="574" y="1838"/>
                  <a:pt x="574" y="1838"/>
                  <a:pt x="574" y="1838"/>
                </a:cubicBezTo>
                <a:cubicBezTo>
                  <a:pt x="543" y="1838"/>
                  <a:pt x="538" y="1823"/>
                  <a:pt x="563" y="1804"/>
                </a:cubicBezTo>
                <a:cubicBezTo>
                  <a:pt x="701" y="1700"/>
                  <a:pt x="701" y="1700"/>
                  <a:pt x="701" y="1700"/>
                </a:cubicBezTo>
                <a:cubicBezTo>
                  <a:pt x="726" y="1681"/>
                  <a:pt x="747" y="1640"/>
                  <a:pt x="747" y="1608"/>
                </a:cubicBezTo>
                <a:cubicBezTo>
                  <a:pt x="747" y="1551"/>
                  <a:pt x="747" y="1551"/>
                  <a:pt x="747" y="1551"/>
                </a:cubicBezTo>
                <a:cubicBezTo>
                  <a:pt x="747" y="1519"/>
                  <a:pt x="773" y="1493"/>
                  <a:pt x="804" y="1493"/>
                </a:cubicBezTo>
                <a:lnTo>
                  <a:pt x="1034" y="14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7352934" y="1780952"/>
            <a:ext cx="395790" cy="633906"/>
          </a:xfrm>
          <a:custGeom>
            <a:avLst/>
            <a:gdLst>
              <a:gd name="T0" fmla="*/ 804 w 1148"/>
              <a:gd name="T1" fmla="*/ 1493 h 1838"/>
              <a:gd name="T2" fmla="*/ 746 w 1148"/>
              <a:gd name="T3" fmla="*/ 1551 h 1838"/>
              <a:gd name="T4" fmla="*/ 402 w 1148"/>
              <a:gd name="T5" fmla="*/ 1551 h 1838"/>
              <a:gd name="T6" fmla="*/ 344 w 1148"/>
              <a:gd name="T7" fmla="*/ 1493 h 1838"/>
              <a:gd name="T8" fmla="*/ 402 w 1148"/>
              <a:gd name="T9" fmla="*/ 1436 h 1838"/>
              <a:gd name="T10" fmla="*/ 746 w 1148"/>
              <a:gd name="T11" fmla="*/ 1436 h 1838"/>
              <a:gd name="T12" fmla="*/ 804 w 1148"/>
              <a:gd name="T13" fmla="*/ 1493 h 1838"/>
              <a:gd name="T14" fmla="*/ 746 w 1148"/>
              <a:gd name="T15" fmla="*/ 1608 h 1838"/>
              <a:gd name="T16" fmla="*/ 746 w 1148"/>
              <a:gd name="T17" fmla="*/ 1608 h 1838"/>
              <a:gd name="T18" fmla="*/ 402 w 1148"/>
              <a:gd name="T19" fmla="*/ 1608 h 1838"/>
              <a:gd name="T20" fmla="*/ 344 w 1148"/>
              <a:gd name="T21" fmla="*/ 1666 h 1838"/>
              <a:gd name="T22" fmla="*/ 402 w 1148"/>
              <a:gd name="T23" fmla="*/ 1723 h 1838"/>
              <a:gd name="T24" fmla="*/ 516 w 1148"/>
              <a:gd name="T25" fmla="*/ 1838 h 1838"/>
              <a:gd name="T26" fmla="*/ 631 w 1148"/>
              <a:gd name="T27" fmla="*/ 1838 h 1838"/>
              <a:gd name="T28" fmla="*/ 746 w 1148"/>
              <a:gd name="T29" fmla="*/ 1723 h 1838"/>
              <a:gd name="T30" fmla="*/ 804 w 1148"/>
              <a:gd name="T31" fmla="*/ 1666 h 1838"/>
              <a:gd name="T32" fmla="*/ 746 w 1148"/>
              <a:gd name="T33" fmla="*/ 1608 h 1838"/>
              <a:gd name="T34" fmla="*/ 574 w 1148"/>
              <a:gd name="T35" fmla="*/ 115 h 1838"/>
              <a:gd name="T36" fmla="*/ 574 w 1148"/>
              <a:gd name="T37" fmla="*/ 115 h 1838"/>
              <a:gd name="T38" fmla="*/ 1033 w 1148"/>
              <a:gd name="T39" fmla="*/ 575 h 1838"/>
              <a:gd name="T40" fmla="*/ 803 w 1148"/>
              <a:gd name="T41" fmla="*/ 970 h 1838"/>
              <a:gd name="T42" fmla="*/ 746 w 1148"/>
              <a:gd name="T43" fmla="*/ 1003 h 1838"/>
              <a:gd name="T44" fmla="*/ 746 w 1148"/>
              <a:gd name="T45" fmla="*/ 1264 h 1838"/>
              <a:gd name="T46" fmla="*/ 402 w 1148"/>
              <a:gd name="T47" fmla="*/ 1264 h 1838"/>
              <a:gd name="T48" fmla="*/ 402 w 1148"/>
              <a:gd name="T49" fmla="*/ 1003 h 1838"/>
              <a:gd name="T50" fmla="*/ 345 w 1148"/>
              <a:gd name="T51" fmla="*/ 970 h 1838"/>
              <a:gd name="T52" fmla="*/ 115 w 1148"/>
              <a:gd name="T53" fmla="*/ 575 h 1838"/>
              <a:gd name="T54" fmla="*/ 574 w 1148"/>
              <a:gd name="T55" fmla="*/ 115 h 1838"/>
              <a:gd name="T56" fmla="*/ 574 w 1148"/>
              <a:gd name="T57" fmla="*/ 0 h 1838"/>
              <a:gd name="T58" fmla="*/ 574 w 1148"/>
              <a:gd name="T59" fmla="*/ 0 h 1838"/>
              <a:gd name="T60" fmla="*/ 0 w 1148"/>
              <a:gd name="T61" fmla="*/ 575 h 1838"/>
              <a:gd name="T62" fmla="*/ 287 w 1148"/>
              <a:gd name="T63" fmla="*/ 1069 h 1838"/>
              <a:gd name="T64" fmla="*/ 287 w 1148"/>
              <a:gd name="T65" fmla="*/ 1264 h 1838"/>
              <a:gd name="T66" fmla="*/ 402 w 1148"/>
              <a:gd name="T67" fmla="*/ 1379 h 1838"/>
              <a:gd name="T68" fmla="*/ 746 w 1148"/>
              <a:gd name="T69" fmla="*/ 1379 h 1838"/>
              <a:gd name="T70" fmla="*/ 861 w 1148"/>
              <a:gd name="T71" fmla="*/ 1264 h 1838"/>
              <a:gd name="T72" fmla="*/ 861 w 1148"/>
              <a:gd name="T73" fmla="*/ 1069 h 1838"/>
              <a:gd name="T74" fmla="*/ 1148 w 1148"/>
              <a:gd name="T75" fmla="*/ 575 h 1838"/>
              <a:gd name="T76" fmla="*/ 574 w 1148"/>
              <a:gd name="T77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48" h="1838">
                <a:moveTo>
                  <a:pt x="804" y="1493"/>
                </a:moveTo>
                <a:cubicBezTo>
                  <a:pt x="804" y="1525"/>
                  <a:pt x="778" y="1551"/>
                  <a:pt x="746" y="1551"/>
                </a:cubicBezTo>
                <a:cubicBezTo>
                  <a:pt x="402" y="1551"/>
                  <a:pt x="402" y="1551"/>
                  <a:pt x="402" y="1551"/>
                </a:cubicBezTo>
                <a:cubicBezTo>
                  <a:pt x="370" y="1551"/>
                  <a:pt x="344" y="1525"/>
                  <a:pt x="344" y="1493"/>
                </a:cubicBezTo>
                <a:cubicBezTo>
                  <a:pt x="344" y="1462"/>
                  <a:pt x="370" y="1436"/>
                  <a:pt x="402" y="1436"/>
                </a:cubicBezTo>
                <a:cubicBezTo>
                  <a:pt x="746" y="1436"/>
                  <a:pt x="746" y="1436"/>
                  <a:pt x="746" y="1436"/>
                </a:cubicBezTo>
                <a:cubicBezTo>
                  <a:pt x="778" y="1436"/>
                  <a:pt x="804" y="1462"/>
                  <a:pt x="804" y="1493"/>
                </a:cubicBezTo>
                <a:close/>
                <a:moveTo>
                  <a:pt x="746" y="1608"/>
                </a:moveTo>
                <a:cubicBezTo>
                  <a:pt x="746" y="1608"/>
                  <a:pt x="746" y="1608"/>
                  <a:pt x="746" y="1608"/>
                </a:cubicBezTo>
                <a:cubicBezTo>
                  <a:pt x="402" y="1608"/>
                  <a:pt x="402" y="1608"/>
                  <a:pt x="402" y="1608"/>
                </a:cubicBezTo>
                <a:cubicBezTo>
                  <a:pt x="370" y="1608"/>
                  <a:pt x="344" y="1634"/>
                  <a:pt x="344" y="1666"/>
                </a:cubicBezTo>
                <a:cubicBezTo>
                  <a:pt x="344" y="1697"/>
                  <a:pt x="370" y="1723"/>
                  <a:pt x="402" y="1723"/>
                </a:cubicBezTo>
                <a:cubicBezTo>
                  <a:pt x="402" y="1787"/>
                  <a:pt x="453" y="1838"/>
                  <a:pt x="516" y="1838"/>
                </a:cubicBezTo>
                <a:cubicBezTo>
                  <a:pt x="631" y="1838"/>
                  <a:pt x="631" y="1838"/>
                  <a:pt x="631" y="1838"/>
                </a:cubicBezTo>
                <a:cubicBezTo>
                  <a:pt x="695" y="1838"/>
                  <a:pt x="746" y="1787"/>
                  <a:pt x="746" y="1723"/>
                </a:cubicBezTo>
                <a:cubicBezTo>
                  <a:pt x="778" y="1723"/>
                  <a:pt x="804" y="1697"/>
                  <a:pt x="804" y="1666"/>
                </a:cubicBezTo>
                <a:cubicBezTo>
                  <a:pt x="804" y="1634"/>
                  <a:pt x="778" y="1608"/>
                  <a:pt x="746" y="1608"/>
                </a:cubicBezTo>
                <a:close/>
                <a:moveTo>
                  <a:pt x="574" y="115"/>
                </a:moveTo>
                <a:cubicBezTo>
                  <a:pt x="574" y="115"/>
                  <a:pt x="574" y="115"/>
                  <a:pt x="574" y="115"/>
                </a:cubicBezTo>
                <a:cubicBezTo>
                  <a:pt x="827" y="115"/>
                  <a:pt x="1033" y="321"/>
                  <a:pt x="1033" y="575"/>
                </a:cubicBezTo>
                <a:cubicBezTo>
                  <a:pt x="1033" y="738"/>
                  <a:pt x="947" y="886"/>
                  <a:pt x="803" y="970"/>
                </a:cubicBezTo>
                <a:cubicBezTo>
                  <a:pt x="746" y="1003"/>
                  <a:pt x="746" y="1003"/>
                  <a:pt x="746" y="1003"/>
                </a:cubicBezTo>
                <a:cubicBezTo>
                  <a:pt x="746" y="1264"/>
                  <a:pt x="746" y="1264"/>
                  <a:pt x="746" y="1264"/>
                </a:cubicBezTo>
                <a:cubicBezTo>
                  <a:pt x="402" y="1264"/>
                  <a:pt x="402" y="1264"/>
                  <a:pt x="402" y="1264"/>
                </a:cubicBezTo>
                <a:cubicBezTo>
                  <a:pt x="402" y="1003"/>
                  <a:pt x="402" y="1003"/>
                  <a:pt x="402" y="1003"/>
                </a:cubicBezTo>
                <a:cubicBezTo>
                  <a:pt x="345" y="970"/>
                  <a:pt x="345" y="970"/>
                  <a:pt x="345" y="970"/>
                </a:cubicBezTo>
                <a:cubicBezTo>
                  <a:pt x="200" y="886"/>
                  <a:pt x="115" y="738"/>
                  <a:pt x="115" y="575"/>
                </a:cubicBezTo>
                <a:cubicBezTo>
                  <a:pt x="115" y="321"/>
                  <a:pt x="321" y="115"/>
                  <a:pt x="574" y="115"/>
                </a:cubicBezTo>
                <a:close/>
                <a:moveTo>
                  <a:pt x="574" y="0"/>
                </a:moveTo>
                <a:cubicBezTo>
                  <a:pt x="574" y="0"/>
                  <a:pt x="574" y="0"/>
                  <a:pt x="574" y="0"/>
                </a:cubicBezTo>
                <a:cubicBezTo>
                  <a:pt x="257" y="0"/>
                  <a:pt x="0" y="258"/>
                  <a:pt x="0" y="575"/>
                </a:cubicBezTo>
                <a:cubicBezTo>
                  <a:pt x="0" y="787"/>
                  <a:pt x="116" y="970"/>
                  <a:pt x="287" y="1069"/>
                </a:cubicBezTo>
                <a:cubicBezTo>
                  <a:pt x="287" y="1264"/>
                  <a:pt x="287" y="1264"/>
                  <a:pt x="287" y="1264"/>
                </a:cubicBezTo>
                <a:cubicBezTo>
                  <a:pt x="287" y="1327"/>
                  <a:pt x="338" y="1379"/>
                  <a:pt x="402" y="1379"/>
                </a:cubicBezTo>
                <a:cubicBezTo>
                  <a:pt x="746" y="1379"/>
                  <a:pt x="746" y="1379"/>
                  <a:pt x="746" y="1379"/>
                </a:cubicBezTo>
                <a:cubicBezTo>
                  <a:pt x="810" y="1379"/>
                  <a:pt x="861" y="1327"/>
                  <a:pt x="861" y="1264"/>
                </a:cubicBezTo>
                <a:cubicBezTo>
                  <a:pt x="861" y="1069"/>
                  <a:pt x="861" y="1069"/>
                  <a:pt x="861" y="1069"/>
                </a:cubicBezTo>
                <a:cubicBezTo>
                  <a:pt x="1032" y="970"/>
                  <a:pt x="1148" y="787"/>
                  <a:pt x="1148" y="575"/>
                </a:cubicBezTo>
                <a:cubicBezTo>
                  <a:pt x="1148" y="258"/>
                  <a:pt x="891" y="0"/>
                  <a:pt x="574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33" name="矩形 32"/>
          <p:cNvSpPr/>
          <p:nvPr/>
        </p:nvSpPr>
        <p:spPr>
          <a:xfrm>
            <a:off x="979599" y="3194469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9598" y="3545164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67356" y="2722391"/>
            <a:ext cx="1227142" cy="326180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67355" y="3073086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58240" y="3194469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8239" y="3545164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46186" y="2722391"/>
            <a:ext cx="1227142" cy="326180"/>
          </a:xfrm>
          <a:prstGeom prst="rect">
            <a:avLst/>
          </a:prstGeom>
          <a:ln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46185" y="3073086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66093" y="3194469"/>
            <a:ext cx="1227142" cy="32618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01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6091" y="3545164"/>
            <a:ext cx="12271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点击添加文本点击添加文本点击添加文本点击添加文本</a:t>
            </a: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4</a:t>
            </a:r>
            <a:endParaRPr lang="zh-CN" altLang="en-US" sz="330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275607"/>
            <a:ext cx="2664296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3911544" y="2783012"/>
            <a:ext cx="4224853" cy="305872"/>
          </a:xfrm>
          <a:custGeom>
            <a:avLst/>
            <a:gdLst>
              <a:gd name="T0" fmla="*/ 5 w 374"/>
              <a:gd name="T1" fmla="*/ 0 h 27"/>
              <a:gd name="T2" fmla="*/ 369 w 374"/>
              <a:gd name="T3" fmla="*/ 0 h 27"/>
              <a:gd name="T4" fmla="*/ 374 w 374"/>
              <a:gd name="T5" fmla="*/ 4 h 27"/>
              <a:gd name="T6" fmla="*/ 374 w 374"/>
              <a:gd name="T7" fmla="*/ 23 h 27"/>
              <a:gd name="T8" fmla="*/ 369 w 374"/>
              <a:gd name="T9" fmla="*/ 27 h 27"/>
              <a:gd name="T10" fmla="*/ 5 w 374"/>
              <a:gd name="T11" fmla="*/ 27 h 27"/>
              <a:gd name="T12" fmla="*/ 0 w 374"/>
              <a:gd name="T13" fmla="*/ 23 h 27"/>
              <a:gd name="T14" fmla="*/ 0 w 374"/>
              <a:gd name="T15" fmla="*/ 4 h 27"/>
              <a:gd name="T16" fmla="*/ 5 w 374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7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4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7"/>
                  <a:pt x="36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D9D9D9">
              <a:alpha val="4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911543" y="2783012"/>
            <a:ext cx="1730087" cy="305872"/>
          </a:xfrm>
          <a:custGeom>
            <a:avLst/>
            <a:gdLst>
              <a:gd name="T0" fmla="*/ 5 w 153"/>
              <a:gd name="T1" fmla="*/ 0 h 27"/>
              <a:gd name="T2" fmla="*/ 149 w 153"/>
              <a:gd name="T3" fmla="*/ 0 h 27"/>
              <a:gd name="T4" fmla="*/ 153 w 153"/>
              <a:gd name="T5" fmla="*/ 4 h 27"/>
              <a:gd name="T6" fmla="*/ 153 w 153"/>
              <a:gd name="T7" fmla="*/ 23 h 27"/>
              <a:gd name="T8" fmla="*/ 149 w 153"/>
              <a:gd name="T9" fmla="*/ 27 h 27"/>
              <a:gd name="T10" fmla="*/ 5 w 153"/>
              <a:gd name="T11" fmla="*/ 27 h 27"/>
              <a:gd name="T12" fmla="*/ 0 w 153"/>
              <a:gd name="T13" fmla="*/ 23 h 27"/>
              <a:gd name="T14" fmla="*/ 0 w 153"/>
              <a:gd name="T15" fmla="*/ 4 h 27"/>
              <a:gd name="T16" fmla="*/ 5 w 153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27">
                <a:moveTo>
                  <a:pt x="5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25"/>
                  <a:pt x="151" y="27"/>
                  <a:pt x="14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28743.76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911544" y="3437768"/>
            <a:ext cx="4224853" cy="315430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D9D9D9">
              <a:alpha val="4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3911544" y="4092525"/>
            <a:ext cx="4224853" cy="315430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6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D9D9D9">
              <a:alpha val="4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3911543" y="3437768"/>
            <a:ext cx="3187757" cy="315430"/>
          </a:xfrm>
          <a:custGeom>
            <a:avLst/>
            <a:gdLst>
              <a:gd name="T0" fmla="*/ 5 w 282"/>
              <a:gd name="T1" fmla="*/ 0 h 28"/>
              <a:gd name="T2" fmla="*/ 277 w 282"/>
              <a:gd name="T3" fmla="*/ 0 h 28"/>
              <a:gd name="T4" fmla="*/ 282 w 282"/>
              <a:gd name="T5" fmla="*/ 4 h 28"/>
              <a:gd name="T6" fmla="*/ 282 w 282"/>
              <a:gd name="T7" fmla="*/ 23 h 28"/>
              <a:gd name="T8" fmla="*/ 277 w 282"/>
              <a:gd name="T9" fmla="*/ 28 h 28"/>
              <a:gd name="T10" fmla="*/ 5 w 282"/>
              <a:gd name="T11" fmla="*/ 28 h 28"/>
              <a:gd name="T12" fmla="*/ 0 w 282"/>
              <a:gd name="T13" fmla="*/ 23 h 28"/>
              <a:gd name="T14" fmla="*/ 0 w 282"/>
              <a:gd name="T15" fmla="*/ 4 h 28"/>
              <a:gd name="T16" fmla="*/ 5 w 28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8">
                <a:moveTo>
                  <a:pt x="5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9" y="0"/>
                  <a:pt x="282" y="2"/>
                  <a:pt x="282" y="4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5"/>
                  <a:pt x="279" y="28"/>
                  <a:pt x="277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51443.98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3911544" y="4092525"/>
            <a:ext cx="2351389" cy="315430"/>
          </a:xfrm>
          <a:custGeom>
            <a:avLst/>
            <a:gdLst>
              <a:gd name="T0" fmla="*/ 5 w 208"/>
              <a:gd name="T1" fmla="*/ 0 h 28"/>
              <a:gd name="T2" fmla="*/ 204 w 208"/>
              <a:gd name="T3" fmla="*/ 0 h 28"/>
              <a:gd name="T4" fmla="*/ 208 w 208"/>
              <a:gd name="T5" fmla="*/ 5 h 28"/>
              <a:gd name="T6" fmla="*/ 208 w 208"/>
              <a:gd name="T7" fmla="*/ 23 h 28"/>
              <a:gd name="T8" fmla="*/ 204 w 208"/>
              <a:gd name="T9" fmla="*/ 28 h 28"/>
              <a:gd name="T10" fmla="*/ 5 w 208"/>
              <a:gd name="T11" fmla="*/ 28 h 28"/>
              <a:gd name="T12" fmla="*/ 0 w 208"/>
              <a:gd name="T13" fmla="*/ 23 h 28"/>
              <a:gd name="T14" fmla="*/ 0 w 208"/>
              <a:gd name="T15" fmla="*/ 5 h 28"/>
              <a:gd name="T16" fmla="*/ 5 w 208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8">
                <a:moveTo>
                  <a:pt x="5" y="0"/>
                </a:moveTo>
                <a:cubicBezTo>
                  <a:pt x="204" y="0"/>
                  <a:pt x="204" y="0"/>
                  <a:pt x="204" y="0"/>
                </a:cubicBezTo>
                <a:cubicBezTo>
                  <a:pt x="206" y="0"/>
                  <a:pt x="208" y="2"/>
                  <a:pt x="208" y="5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8" y="26"/>
                  <a:pt x="206" y="28"/>
                  <a:pt x="204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36618.46</a:t>
            </a:r>
            <a:endParaRPr lang="zh-CN" altLang="en-US" sz="1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2904" y="1166025"/>
            <a:ext cx="2220800" cy="34624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3605" y="1512273"/>
            <a:ext cx="42827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这里，或者通过通过复制您的文本。您的内容打在这里，或者通过通过复制您的文本。您的内容打在这里，或者通过复制您的文本后，在此框中选择粘贴，并选择只保留文字。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0131" y="2510972"/>
            <a:ext cx="1008219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131" y="3173332"/>
            <a:ext cx="1008219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90131" y="3842430"/>
            <a:ext cx="1008219" cy="24237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498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08833" y="352084"/>
            <a:ext cx="1261884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 dirty="0" smtClean="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开屏广告</a:t>
            </a:r>
            <a:endParaRPr lang="zh-CN" altLang="en-US" sz="2100" dirty="0">
              <a:solidFill>
                <a:srgbClr val="0070C0"/>
              </a:solidFill>
              <a:latin typeface="AvantGarde Md BT" pitchFamily="34" charset="0"/>
              <a:ea typeface="微软雅黑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1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椭圆 12"/>
          <p:cNvSpPr/>
          <p:nvPr/>
        </p:nvSpPr>
        <p:spPr>
          <a:xfrm>
            <a:off x="6410326" y="951570"/>
            <a:ext cx="1146572" cy="114776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5426" y="951570"/>
            <a:ext cx="1146572" cy="11477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600007" y="1183743"/>
            <a:ext cx="78030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9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03785" y="1183743"/>
            <a:ext cx="702469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9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7" name="Freeform 10"/>
          <p:cNvSpPr>
            <a:spLocks/>
          </p:cNvSpPr>
          <p:nvPr/>
        </p:nvSpPr>
        <p:spPr bwMode="gray">
          <a:xfrm>
            <a:off x="2897721" y="1052774"/>
            <a:ext cx="3294459" cy="238125"/>
          </a:xfrm>
          <a:custGeom>
            <a:avLst/>
            <a:gdLst>
              <a:gd name="T0" fmla="*/ 0 w 2347"/>
              <a:gd name="T1" fmla="*/ 188 h 336"/>
              <a:gd name="T2" fmla="*/ 0 w 2347"/>
              <a:gd name="T3" fmla="*/ 336 h 336"/>
              <a:gd name="T4" fmla="*/ 2347 w 2347"/>
              <a:gd name="T5" fmla="*/ 336 h 336"/>
              <a:gd name="T6" fmla="*/ 2005 w 2347"/>
              <a:gd name="T7" fmla="*/ 0 h 336"/>
              <a:gd name="T8" fmla="*/ 2005 w 2347"/>
              <a:gd name="T9" fmla="*/ 189 h 336"/>
              <a:gd name="T10" fmla="*/ 0 w 2347"/>
              <a:gd name="T11" fmla="*/ 188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07025" y="2142702"/>
            <a:ext cx="3202781" cy="11310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  <a:p>
            <a:pPr marL="257175" indent="-257175" algn="r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  <a:p>
            <a:pPr marL="257175" indent="-257175" algn="r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  <a:p>
            <a:pPr marL="257175" indent="-257175" algn="r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985827" y="1356383"/>
            <a:ext cx="2970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点击添加内容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87479" y="2214685"/>
            <a:ext cx="3679031" cy="105330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13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点击输入文本内容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4385072" y="2085696"/>
            <a:ext cx="0" cy="121562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877491" y="3595743"/>
            <a:ext cx="7389019" cy="963216"/>
          </a:xfrm>
          <a:prstGeom prst="roundRect">
            <a:avLst>
              <a:gd name="adj" fmla="val 4690"/>
            </a:avLst>
          </a:prstGeom>
          <a:noFill/>
          <a:ln w="34925">
            <a:solidFill>
              <a:srgbClr val="0070C0">
                <a:alpha val="6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13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3507000" y="3408881"/>
            <a:ext cx="1880279" cy="322260"/>
          </a:xfrm>
          <a:prstGeom prst="roundRect">
            <a:avLst>
              <a:gd name="adj" fmla="val 34483"/>
            </a:avLst>
          </a:prstGeom>
          <a:solidFill>
            <a:srgbClr val="007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013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2" name="Freeform 10"/>
          <p:cNvSpPr>
            <a:spLocks/>
          </p:cNvSpPr>
          <p:nvPr/>
        </p:nvSpPr>
        <p:spPr bwMode="gray">
          <a:xfrm flipH="1" flipV="1">
            <a:off x="2897721" y="1759275"/>
            <a:ext cx="3294459" cy="238125"/>
          </a:xfrm>
          <a:custGeom>
            <a:avLst/>
            <a:gdLst>
              <a:gd name="T0" fmla="*/ 0 w 2347"/>
              <a:gd name="T1" fmla="*/ 188 h 336"/>
              <a:gd name="T2" fmla="*/ 0 w 2347"/>
              <a:gd name="T3" fmla="*/ 336 h 336"/>
              <a:gd name="T4" fmla="*/ 2347 w 2347"/>
              <a:gd name="T5" fmla="*/ 336 h 336"/>
              <a:gd name="T6" fmla="*/ 2005 w 2347"/>
              <a:gd name="T7" fmla="*/ 0 h 336"/>
              <a:gd name="T8" fmla="*/ 2005 w 2347"/>
              <a:gd name="T9" fmla="*/ 189 h 336"/>
              <a:gd name="T10" fmla="*/ 0 w 2347"/>
              <a:gd name="T11" fmla="*/ 188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7"/>
              <a:gd name="T19" fmla="*/ 0 h 336"/>
              <a:gd name="T20" fmla="*/ 2347 w 2347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7" h="336">
                <a:moveTo>
                  <a:pt x="0" y="188"/>
                </a:moveTo>
                <a:lnTo>
                  <a:pt x="0" y="336"/>
                </a:lnTo>
                <a:lnTo>
                  <a:pt x="2347" y="336"/>
                </a:lnTo>
                <a:lnTo>
                  <a:pt x="2005" y="0"/>
                </a:lnTo>
                <a:lnTo>
                  <a:pt x="2005" y="189"/>
                </a:lnTo>
                <a:lnTo>
                  <a:pt x="0" y="18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0577" y="3798557"/>
            <a:ext cx="6991349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您的内容打在这里，或者通过复制您的文本后，在此框中选择粘贴，并选择只保留文字。</a:t>
            </a:r>
            <a:endParaRPr lang="en-US" altLang="zh-CN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2894148" y="1585658"/>
            <a:ext cx="954107" cy="16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10500" dirty="0">
                <a:solidFill>
                  <a:srgbClr val="0070C0"/>
                </a:solidFill>
                <a:effectLst>
                  <a:outerShdw blurRad="38100" dist="38100" dir="2700000" algn="tl">
                    <a:schemeClr val="tx2">
                      <a:lumMod val="50000"/>
                      <a:alpha val="49000"/>
                    </a:schemeClr>
                  </a:outerShdw>
                </a:effectLst>
                <a:latin typeface="AvantGarde Md BT" pitchFamily="34" charset="0"/>
                <a:cs typeface="FrankRuehl" charset="-79"/>
              </a:rPr>
              <a:t>1</a:t>
            </a:r>
            <a:endParaRPr lang="zh-CN" altLang="en-US" sz="10500" dirty="0">
              <a:solidFill>
                <a:srgbClr val="0070C0"/>
              </a:solidFill>
              <a:effectLst>
                <a:outerShdw blurRad="38100" dist="38100" dir="2700000" algn="tl">
                  <a:schemeClr val="tx2">
                    <a:lumMod val="50000"/>
                    <a:alpha val="49000"/>
                  </a:schemeClr>
                </a:outerShdw>
              </a:effectLst>
              <a:latin typeface="AvantGarde Md BT" pitchFamily="34" charset="0"/>
              <a:cs typeface="Latha" pitchFamily="2"/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267885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 flipH="1">
            <a:off x="375897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2422" y="1635646"/>
            <a:ext cx="36779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NNUAL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WORK SUMMARY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vantGarde Md BT" panose="020B06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2067694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15" name="任意多边形 14"/>
          <p:cNvSpPr/>
          <p:nvPr/>
        </p:nvSpPr>
        <p:spPr>
          <a:xfrm rot="16200000" flipV="1">
            <a:off x="-1867173" y="1806448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6" name="任意多边形 15"/>
          <p:cNvSpPr/>
          <p:nvPr/>
        </p:nvSpPr>
        <p:spPr>
          <a:xfrm rot="16200000" flipV="1">
            <a:off x="-1918278" y="2203666"/>
            <a:ext cx="4797389" cy="108228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7" name="直接连接符 16"/>
          <p:cNvCxnSpPr/>
          <p:nvPr/>
        </p:nvCxnSpPr>
        <p:spPr>
          <a:xfrm rot="16200000" flipV="1">
            <a:off x="-397125" y="479164"/>
            <a:ext cx="1814306" cy="8274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1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矩形 5"/>
          <p:cNvSpPr/>
          <p:nvPr/>
        </p:nvSpPr>
        <p:spPr>
          <a:xfrm flipV="1">
            <a:off x="9000" y="2675744"/>
            <a:ext cx="9126000" cy="4643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53" tIns="38576" rIns="77153" bIns="38576"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7" name="椭圆 6"/>
          <p:cNvSpPr/>
          <p:nvPr/>
        </p:nvSpPr>
        <p:spPr>
          <a:xfrm>
            <a:off x="2448277" y="2416187"/>
            <a:ext cx="51911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54368" y="2416187"/>
            <a:ext cx="51911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59268" y="2416187"/>
            <a:ext cx="51911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64168" y="2416187"/>
            <a:ext cx="520304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70259" y="2416187"/>
            <a:ext cx="51911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05427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2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11518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3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5227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4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20127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5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26218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6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21" name="任意多边形 20"/>
          <p:cNvSpPr/>
          <p:nvPr/>
        </p:nvSpPr>
        <p:spPr>
          <a:xfrm flipH="1" flipV="1">
            <a:off x="2924527" y="2887675"/>
            <a:ext cx="251222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22" name="矩形 24"/>
          <p:cNvSpPr>
            <a:spLocks noChangeArrowheads="1"/>
          </p:cNvSpPr>
          <p:nvPr/>
        </p:nvSpPr>
        <p:spPr bwMode="auto">
          <a:xfrm>
            <a:off x="1331640" y="3309156"/>
            <a:ext cx="1851254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5100991" y="2887675"/>
            <a:ext cx="250031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24" name="任意多边形 23"/>
          <p:cNvSpPr/>
          <p:nvPr/>
        </p:nvSpPr>
        <p:spPr>
          <a:xfrm flipH="1" flipV="1">
            <a:off x="7361987" y="2887675"/>
            <a:ext cx="251222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25" name="任意多边形 24"/>
          <p:cNvSpPr/>
          <p:nvPr/>
        </p:nvSpPr>
        <p:spPr>
          <a:xfrm>
            <a:off x="3461500" y="1299382"/>
            <a:ext cx="250031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srgbClr val="262626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639153" y="1299382"/>
            <a:ext cx="250031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srgbClr val="262626"/>
              </a:solidFill>
            </a:endParaRPr>
          </a:p>
        </p:txBody>
      </p:sp>
      <p:sp>
        <p:nvSpPr>
          <p:cNvPr id="27" name="矩形 30"/>
          <p:cNvSpPr>
            <a:spLocks noChangeArrowheads="1"/>
          </p:cNvSpPr>
          <p:nvPr/>
        </p:nvSpPr>
        <p:spPr bwMode="auto">
          <a:xfrm>
            <a:off x="3482930" y="1300572"/>
            <a:ext cx="2025254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8" name="矩形 31"/>
          <p:cNvSpPr>
            <a:spLocks noChangeArrowheads="1"/>
          </p:cNvSpPr>
          <p:nvPr/>
        </p:nvSpPr>
        <p:spPr bwMode="auto">
          <a:xfrm>
            <a:off x="3461499" y="3309156"/>
            <a:ext cx="1815704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9" name="矩形 32"/>
          <p:cNvSpPr>
            <a:spLocks noChangeArrowheads="1"/>
          </p:cNvSpPr>
          <p:nvPr/>
        </p:nvSpPr>
        <p:spPr bwMode="auto">
          <a:xfrm>
            <a:off x="5717734" y="1300572"/>
            <a:ext cx="2085975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0" name="矩形 33"/>
          <p:cNvSpPr>
            <a:spLocks noChangeArrowheads="1"/>
          </p:cNvSpPr>
          <p:nvPr/>
        </p:nvSpPr>
        <p:spPr bwMode="auto">
          <a:xfrm>
            <a:off x="5639153" y="3309156"/>
            <a:ext cx="1926431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椭圆 37"/>
          <p:cNvSpPr/>
          <p:nvPr/>
        </p:nvSpPr>
        <p:spPr>
          <a:xfrm>
            <a:off x="1424509" y="2416187"/>
            <a:ext cx="519113" cy="519113"/>
          </a:xfrm>
          <a:prstGeom prst="ellipse">
            <a:avLst/>
          </a:prstGeom>
          <a:solidFill>
            <a:srgbClr val="FFFFFF">
              <a:alpha val="60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latin typeface="AvantGarde Md BT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81659" y="2473337"/>
            <a:ext cx="404813" cy="404813"/>
          </a:xfrm>
          <a:prstGeom prst="ellipse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13" dirty="0" smtClean="0">
                <a:latin typeface="AvantGarde Md BT" pitchFamily="34" charset="0"/>
              </a:rPr>
              <a:t>1</a:t>
            </a:r>
            <a:endParaRPr lang="zh-CN" altLang="en-US" sz="1013" dirty="0">
              <a:latin typeface="AvantGarde Md BT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331641" y="1299382"/>
            <a:ext cx="250031" cy="1088231"/>
          </a:xfrm>
          <a:custGeom>
            <a:avLst/>
            <a:gdLst>
              <a:gd name="connsiteX0" fmla="*/ 0 w 333829"/>
              <a:gd name="connsiteY0" fmla="*/ 0 h 1451429"/>
              <a:gd name="connsiteX1" fmla="*/ 0 w 333829"/>
              <a:gd name="connsiteY1" fmla="*/ 1117600 h 1451429"/>
              <a:gd name="connsiteX2" fmla="*/ 333829 w 333829"/>
              <a:gd name="connsiteY2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srgbClr val="262626"/>
              </a:solidFill>
            </a:endParaRPr>
          </a:p>
        </p:txBody>
      </p:sp>
      <p:sp>
        <p:nvSpPr>
          <p:cNvPr id="41" name="矩形 30"/>
          <p:cNvSpPr>
            <a:spLocks noChangeArrowheads="1"/>
          </p:cNvSpPr>
          <p:nvPr/>
        </p:nvSpPr>
        <p:spPr bwMode="auto">
          <a:xfrm>
            <a:off x="1353071" y="1300572"/>
            <a:ext cx="2025254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6600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1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5154" y="1572394"/>
            <a:ext cx="2195390" cy="12395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68312" y="1115827"/>
            <a:ext cx="848057" cy="848057"/>
          </a:xfrm>
          <a:prstGeom prst="ellipse">
            <a:avLst/>
          </a:pr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473550" y="1572394"/>
            <a:ext cx="2198441" cy="12395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148742" y="1115827"/>
            <a:ext cx="848057" cy="848057"/>
          </a:xfrm>
          <a:prstGeom prst="ellipse">
            <a:avLst/>
          </a:prstGeom>
          <a:solidFill>
            <a:srgbClr val="00A0E9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54997" y="1572394"/>
            <a:ext cx="2197424" cy="123954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829172" y="1115827"/>
            <a:ext cx="848057" cy="848057"/>
          </a:xfrm>
          <a:prstGeom prst="ellipse">
            <a:avLst/>
          </a:pr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6" name="矩形 30"/>
          <p:cNvSpPr>
            <a:spLocks noChangeArrowheads="1"/>
          </p:cNvSpPr>
          <p:nvPr/>
        </p:nvSpPr>
        <p:spPr bwMode="auto">
          <a:xfrm>
            <a:off x="795154" y="3111810"/>
            <a:ext cx="2195390" cy="99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7" name="矩形 30"/>
          <p:cNvSpPr>
            <a:spLocks noChangeArrowheads="1"/>
          </p:cNvSpPr>
          <p:nvPr/>
        </p:nvSpPr>
        <p:spPr bwMode="auto">
          <a:xfrm>
            <a:off x="3473551" y="3111811"/>
            <a:ext cx="2195390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8" name="矩形 30"/>
          <p:cNvSpPr>
            <a:spLocks noChangeArrowheads="1"/>
          </p:cNvSpPr>
          <p:nvPr/>
        </p:nvSpPr>
        <p:spPr bwMode="auto">
          <a:xfrm>
            <a:off x="6154997" y="3111810"/>
            <a:ext cx="2195390" cy="99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600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1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椭圆 5"/>
          <p:cNvSpPr/>
          <p:nvPr/>
        </p:nvSpPr>
        <p:spPr>
          <a:xfrm>
            <a:off x="1035006" y="1707654"/>
            <a:ext cx="1296144" cy="1296144"/>
          </a:xfrm>
          <a:prstGeom prst="ellipse">
            <a:avLst/>
          </a:prstGeom>
          <a:noFill/>
          <a:ln>
            <a:solidFill>
              <a:srgbClr val="DCDDDD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50"/>
              </a:lnSpc>
            </a:pPr>
            <a:r>
              <a:rPr lang="en-US" altLang="zh-CN" sz="1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25%</a:t>
            </a:r>
          </a:p>
          <a:p>
            <a:pPr algn="ctr">
              <a:lnSpc>
                <a:spcPts val="1950"/>
              </a:lnSpc>
            </a:pPr>
            <a:r>
              <a:rPr lang="zh-CN" altLang="en-US" sz="1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7" name="椭圆 6"/>
          <p:cNvSpPr/>
          <p:nvPr/>
        </p:nvSpPr>
        <p:spPr>
          <a:xfrm>
            <a:off x="2960954" y="1707654"/>
            <a:ext cx="1296144" cy="1296144"/>
          </a:xfrm>
          <a:prstGeom prst="ellipse">
            <a:avLst/>
          </a:prstGeom>
          <a:noFill/>
          <a:ln>
            <a:solidFill>
              <a:srgbClr val="D9D9D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50"/>
              </a:lnSpc>
            </a:pPr>
            <a:r>
              <a:rPr lang="en-US" altLang="zh-CN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</a:p>
          <a:p>
            <a:pPr algn="ctr">
              <a:lnSpc>
                <a:spcPts val="1950"/>
              </a:lnSpc>
            </a:pPr>
            <a:r>
              <a:rPr lang="zh-CN" altLang="en-US" sz="15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1" name="椭圆 10"/>
          <p:cNvSpPr/>
          <p:nvPr/>
        </p:nvSpPr>
        <p:spPr>
          <a:xfrm>
            <a:off x="4886903" y="1707654"/>
            <a:ext cx="1296144" cy="1296144"/>
          </a:xfrm>
          <a:prstGeom prst="ellipse">
            <a:avLst/>
          </a:prstGeom>
          <a:noFill/>
          <a:ln>
            <a:solidFill>
              <a:srgbClr val="D9D9D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50"/>
              </a:lnSpc>
            </a:pPr>
            <a:r>
              <a:rPr lang="en-US" altLang="zh-CN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75%</a:t>
            </a:r>
          </a:p>
          <a:p>
            <a:pPr algn="ctr">
              <a:lnSpc>
                <a:spcPts val="1950"/>
              </a:lnSpc>
            </a:pPr>
            <a:r>
              <a:rPr lang="zh-CN" altLang="en-US" sz="15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3" name="椭圆 12"/>
          <p:cNvSpPr/>
          <p:nvPr/>
        </p:nvSpPr>
        <p:spPr>
          <a:xfrm>
            <a:off x="6812850" y="1707654"/>
            <a:ext cx="1296144" cy="1296144"/>
          </a:xfrm>
          <a:prstGeom prst="ellipse">
            <a:avLst/>
          </a:prstGeom>
          <a:noFill/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50"/>
              </a:lnSpc>
            </a:pPr>
            <a:r>
              <a:rPr lang="en-US" altLang="zh-CN" sz="15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</a:p>
          <a:p>
            <a:pPr algn="ctr">
              <a:lnSpc>
                <a:spcPts val="1950"/>
              </a:lnSpc>
            </a:pPr>
            <a:r>
              <a:rPr lang="zh-CN" altLang="en-US" sz="15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4" name="弧形 13"/>
          <p:cNvSpPr/>
          <p:nvPr/>
        </p:nvSpPr>
        <p:spPr>
          <a:xfrm>
            <a:off x="1035866" y="1707654"/>
            <a:ext cx="1296144" cy="1296144"/>
          </a:xfrm>
          <a:prstGeom prst="arc">
            <a:avLst/>
          </a:prstGeom>
          <a:ln w="152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2960954" y="1707654"/>
            <a:ext cx="1296144" cy="1296144"/>
          </a:xfrm>
          <a:prstGeom prst="arc">
            <a:avLst>
              <a:gd name="adj1" fmla="val 10830103"/>
              <a:gd name="adj2" fmla="val 21573032"/>
            </a:avLst>
          </a:prstGeom>
          <a:ln w="152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4886903" y="1707654"/>
            <a:ext cx="1296144" cy="1296144"/>
          </a:xfrm>
          <a:prstGeom prst="arc">
            <a:avLst>
              <a:gd name="adj1" fmla="val 10830103"/>
              <a:gd name="adj2" fmla="val 5455170"/>
            </a:avLst>
          </a:prstGeom>
          <a:ln w="152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6812850" y="1707654"/>
            <a:ext cx="1296144" cy="1296144"/>
          </a:xfrm>
          <a:prstGeom prst="arc">
            <a:avLst>
              <a:gd name="adj1" fmla="val 10830103"/>
              <a:gd name="adj2" fmla="val 10828201"/>
            </a:avLst>
          </a:prstGeom>
          <a:ln w="152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6331" y="3211539"/>
            <a:ext cx="157349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2279" y="3211539"/>
            <a:ext cx="157349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8228" y="3211539"/>
            <a:ext cx="157349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选择粘贴。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4175" y="3211539"/>
            <a:ext cx="157349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6600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2894148" y="1585658"/>
            <a:ext cx="954107" cy="169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10500" dirty="0" smtClean="0">
                <a:solidFill>
                  <a:srgbClr val="0070C0"/>
                </a:solidFill>
                <a:effectLst>
                  <a:outerShdw blurRad="38100" dist="38100" dir="2700000" algn="tl">
                    <a:schemeClr val="tx2">
                      <a:lumMod val="50000"/>
                      <a:alpha val="49000"/>
                    </a:schemeClr>
                  </a:outerShdw>
                </a:effectLst>
                <a:latin typeface="AvantGarde Md BT" pitchFamily="34" charset="0"/>
                <a:cs typeface="FrankRuehl" charset="-79"/>
              </a:rPr>
              <a:t>2</a:t>
            </a:r>
            <a:endParaRPr lang="zh-CN" altLang="en-US" sz="10500" dirty="0">
              <a:solidFill>
                <a:srgbClr val="0070C0"/>
              </a:solidFill>
              <a:effectLst>
                <a:outerShdw blurRad="38100" dist="38100" dir="2700000" algn="tl">
                  <a:schemeClr val="tx2">
                    <a:lumMod val="50000"/>
                    <a:alpha val="49000"/>
                  </a:schemeClr>
                </a:outerShdw>
              </a:effectLst>
              <a:latin typeface="AvantGarde Md BT" pitchFamily="34" charset="0"/>
              <a:cs typeface="Latha" pitchFamily="2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267885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 flipH="1">
            <a:off x="3758976" y="1825372"/>
            <a:ext cx="261938" cy="1237059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>
              <a:solidFill>
                <a:srgbClr val="0070C0"/>
              </a:solidFill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4139952" y="1635646"/>
            <a:ext cx="32704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UCCESSFUL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vantGarde Md BT" panose="020B0602020202020204" pitchFamily="34" charset="0"/>
                <a:ea typeface="微软雅黑" panose="020B0503020204020204" pitchFamily="34" charset="-122"/>
              </a:rPr>
              <a:t>PROJECTS</a:t>
            </a:r>
          </a:p>
          <a:p>
            <a:pPr algn="just"/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AvantGarde Md BT" panose="020B06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733821" y="2067694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  <p:sp>
        <p:nvSpPr>
          <p:cNvPr id="9" name="任意多边形 8"/>
          <p:cNvSpPr/>
          <p:nvPr/>
        </p:nvSpPr>
        <p:spPr>
          <a:xfrm rot="16200000" flipV="1">
            <a:off x="-1867173" y="1806448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任意多边形 11"/>
          <p:cNvSpPr/>
          <p:nvPr/>
        </p:nvSpPr>
        <p:spPr>
          <a:xfrm rot="16200000" flipV="1">
            <a:off x="-1918278" y="2203666"/>
            <a:ext cx="4797389" cy="108228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13" name="直接连接符 12"/>
          <p:cNvCxnSpPr/>
          <p:nvPr/>
        </p:nvCxnSpPr>
        <p:spPr>
          <a:xfrm rot="16200000" flipV="1">
            <a:off x="-397125" y="479164"/>
            <a:ext cx="1814306" cy="8274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5019" y="352084"/>
            <a:ext cx="1800493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200">
                <a:gradFill>
                  <a:gsLst>
                    <a:gs pos="0">
                      <a:srgbClr val="2A4DFE"/>
                    </a:gs>
                    <a:gs pos="37000">
                      <a:srgbClr val="4F92FF"/>
                    </a:gs>
                    <a:gs pos="65000">
                      <a:srgbClr val="44028C"/>
                    </a:gs>
                    <a:gs pos="100000">
                      <a:srgbClr val="FF09A7"/>
                    </a:gs>
                    <a:gs pos="79000">
                      <a:srgbClr val="B00071"/>
                    </a:gs>
                  </a:gsLst>
                  <a:lin ang="5400000" scaled="0"/>
                </a:gradFill>
                <a:latin typeface="HelveticaNeueLT Pro 35 Th" pitchFamily="34" charset="0"/>
                <a:ea typeface="华文细黑" pitchFamily="2" charset="-122"/>
                <a:cs typeface="华文黑体" pitchFamily="2" charset="-122"/>
              </a:defRPr>
            </a:lvl1pPr>
          </a:lstStyle>
          <a:p>
            <a:r>
              <a:rPr lang="zh-CN" altLang="en-US" sz="2100">
                <a:solidFill>
                  <a:srgbClr val="0070C0"/>
                </a:solidFill>
                <a:latin typeface="AvantGarde Md BT" pitchFamily="34" charset="0"/>
                <a:ea typeface="微软雅黑" pitchFamily="34" charset="-122"/>
              </a:rPr>
              <a:t>点击添加标题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952" y="254117"/>
            <a:ext cx="426720" cy="5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5100" anchor="ctr">
            <a:spAutoFit/>
          </a:bodyPr>
          <a:lstStyle/>
          <a:p>
            <a:pPr algn="ctr"/>
            <a:r>
              <a:rPr lang="en-US" altLang="zh-CN" sz="3300" dirty="0">
                <a:solidFill>
                  <a:srgbClr val="0070C0"/>
                </a:solidFill>
                <a:latin typeface="AvantGarde Md BT" pitchFamily="34" charset="0"/>
                <a:cs typeface="FrankRuehl" charset="-79"/>
              </a:rPr>
              <a:t>2</a:t>
            </a:r>
            <a:endParaRPr lang="zh-CN" altLang="en-US" sz="3300" dirty="0">
              <a:solidFill>
                <a:srgbClr val="0070C0"/>
              </a:solidFill>
              <a:latin typeface="AvantGarde Md BT" pitchFamily="34" charset="0"/>
              <a:cs typeface="Latha" pitchFamily="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04842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634156" y="361324"/>
            <a:ext cx="79862" cy="377163"/>
          </a:xfrm>
          <a:custGeom>
            <a:avLst/>
            <a:gdLst>
              <a:gd name="T0" fmla="*/ 0 w 93"/>
              <a:gd name="T1" fmla="*/ 0 h 440"/>
              <a:gd name="T2" fmla="*/ 93 w 93"/>
              <a:gd name="T3" fmla="*/ 0 h 440"/>
              <a:gd name="T4" fmla="*/ 93 w 93"/>
              <a:gd name="T5" fmla="*/ 37 h 440"/>
              <a:gd name="T6" fmla="*/ 44 w 93"/>
              <a:gd name="T7" fmla="*/ 37 h 440"/>
              <a:gd name="T8" fmla="*/ 44 w 93"/>
              <a:gd name="T9" fmla="*/ 403 h 440"/>
              <a:gd name="T10" fmla="*/ 93 w 93"/>
              <a:gd name="T11" fmla="*/ 403 h 440"/>
              <a:gd name="T12" fmla="*/ 93 w 93"/>
              <a:gd name="T13" fmla="*/ 440 h 440"/>
              <a:gd name="T14" fmla="*/ 0 w 93"/>
              <a:gd name="T15" fmla="*/ 440 h 440"/>
              <a:gd name="T16" fmla="*/ 0 w 93"/>
              <a:gd name="T1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440">
                <a:moveTo>
                  <a:pt x="0" y="0"/>
                </a:moveTo>
                <a:cubicBezTo>
                  <a:pt x="93" y="0"/>
                  <a:pt x="93" y="0"/>
                  <a:pt x="93" y="0"/>
                </a:cubicBezTo>
                <a:cubicBezTo>
                  <a:pt x="93" y="37"/>
                  <a:pt x="93" y="37"/>
                  <a:pt x="93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403"/>
                  <a:pt x="44" y="403"/>
                  <a:pt x="44" y="403"/>
                </a:cubicBezTo>
                <a:cubicBezTo>
                  <a:pt x="93" y="403"/>
                  <a:pt x="93" y="403"/>
                  <a:pt x="93" y="403"/>
                </a:cubicBezTo>
                <a:cubicBezTo>
                  <a:pt x="93" y="440"/>
                  <a:pt x="93" y="440"/>
                  <a:pt x="93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293"/>
                  <a:pt x="0" y="147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72937" y="1154705"/>
            <a:ext cx="1801415" cy="1676400"/>
          </a:xfrm>
          <a:custGeom>
            <a:avLst/>
            <a:gdLst>
              <a:gd name="T0" fmla="*/ 140 w 808"/>
              <a:gd name="T1" fmla="*/ 0 h 752"/>
              <a:gd name="T2" fmla="*/ 668 w 808"/>
              <a:gd name="T3" fmla="*/ 0 h 752"/>
              <a:gd name="T4" fmla="*/ 808 w 808"/>
              <a:gd name="T5" fmla="*/ 140 h 752"/>
              <a:gd name="T6" fmla="*/ 808 w 808"/>
              <a:gd name="T7" fmla="*/ 455 h 752"/>
              <a:gd name="T8" fmla="*/ 668 w 808"/>
              <a:gd name="T9" fmla="*/ 595 h 752"/>
              <a:gd name="T10" fmla="*/ 499 w 808"/>
              <a:gd name="T11" fmla="*/ 595 h 752"/>
              <a:gd name="T12" fmla="*/ 404 w 808"/>
              <a:gd name="T13" fmla="*/ 752 h 752"/>
              <a:gd name="T14" fmla="*/ 309 w 808"/>
              <a:gd name="T15" fmla="*/ 595 h 752"/>
              <a:gd name="T16" fmla="*/ 140 w 808"/>
              <a:gd name="T17" fmla="*/ 595 h 752"/>
              <a:gd name="T18" fmla="*/ 0 w 808"/>
              <a:gd name="T19" fmla="*/ 455 h 752"/>
              <a:gd name="T20" fmla="*/ 0 w 808"/>
              <a:gd name="T21" fmla="*/ 140 h 752"/>
              <a:gd name="T22" fmla="*/ 140 w 808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8" h="752">
                <a:moveTo>
                  <a:pt x="140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8" y="63"/>
                  <a:pt x="808" y="140"/>
                </a:cubicBezTo>
                <a:cubicBezTo>
                  <a:pt x="808" y="455"/>
                  <a:pt x="808" y="455"/>
                  <a:pt x="808" y="455"/>
                </a:cubicBezTo>
                <a:cubicBezTo>
                  <a:pt x="808" y="532"/>
                  <a:pt x="745" y="595"/>
                  <a:pt x="668" y="595"/>
                </a:cubicBezTo>
                <a:cubicBezTo>
                  <a:pt x="499" y="595"/>
                  <a:pt x="499" y="595"/>
                  <a:pt x="499" y="595"/>
                </a:cubicBezTo>
                <a:cubicBezTo>
                  <a:pt x="404" y="752"/>
                  <a:pt x="404" y="752"/>
                  <a:pt x="404" y="752"/>
                </a:cubicBezTo>
                <a:cubicBezTo>
                  <a:pt x="309" y="595"/>
                  <a:pt x="309" y="595"/>
                  <a:pt x="309" y="595"/>
                </a:cubicBezTo>
                <a:cubicBezTo>
                  <a:pt x="140" y="595"/>
                  <a:pt x="140" y="595"/>
                  <a:pt x="140" y="595"/>
                </a:cubicBezTo>
                <a:cubicBezTo>
                  <a:pt x="63" y="595"/>
                  <a:pt x="0" y="532"/>
                  <a:pt x="0" y="45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495808" y="1101177"/>
            <a:ext cx="1802606" cy="1675210"/>
          </a:xfrm>
          <a:custGeom>
            <a:avLst/>
            <a:gdLst>
              <a:gd name="T0" fmla="*/ 141 w 809"/>
              <a:gd name="T1" fmla="*/ 0 h 752"/>
              <a:gd name="T2" fmla="*/ 668 w 809"/>
              <a:gd name="T3" fmla="*/ 0 h 752"/>
              <a:gd name="T4" fmla="*/ 809 w 809"/>
              <a:gd name="T5" fmla="*/ 141 h 752"/>
              <a:gd name="T6" fmla="*/ 809 w 809"/>
              <a:gd name="T7" fmla="*/ 456 h 752"/>
              <a:gd name="T8" fmla="*/ 668 w 809"/>
              <a:gd name="T9" fmla="*/ 596 h 752"/>
              <a:gd name="T10" fmla="*/ 499 w 809"/>
              <a:gd name="T11" fmla="*/ 596 h 752"/>
              <a:gd name="T12" fmla="*/ 405 w 809"/>
              <a:gd name="T13" fmla="*/ 752 h 752"/>
              <a:gd name="T14" fmla="*/ 310 w 809"/>
              <a:gd name="T15" fmla="*/ 596 h 752"/>
              <a:gd name="T16" fmla="*/ 141 w 809"/>
              <a:gd name="T17" fmla="*/ 596 h 752"/>
              <a:gd name="T18" fmla="*/ 0 w 809"/>
              <a:gd name="T19" fmla="*/ 456 h 752"/>
              <a:gd name="T20" fmla="*/ 0 w 809"/>
              <a:gd name="T21" fmla="*/ 141 h 752"/>
              <a:gd name="T22" fmla="*/ 141 w 809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9" h="752">
                <a:moveTo>
                  <a:pt x="141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9" y="63"/>
                  <a:pt x="809" y="141"/>
                </a:cubicBezTo>
                <a:cubicBezTo>
                  <a:pt x="809" y="456"/>
                  <a:pt x="809" y="456"/>
                  <a:pt x="809" y="456"/>
                </a:cubicBezTo>
                <a:cubicBezTo>
                  <a:pt x="809" y="533"/>
                  <a:pt x="745" y="596"/>
                  <a:pt x="668" y="596"/>
                </a:cubicBezTo>
                <a:cubicBezTo>
                  <a:pt x="499" y="596"/>
                  <a:pt x="499" y="596"/>
                  <a:pt x="499" y="596"/>
                </a:cubicBezTo>
                <a:cubicBezTo>
                  <a:pt x="405" y="752"/>
                  <a:pt x="405" y="752"/>
                  <a:pt x="405" y="752"/>
                </a:cubicBezTo>
                <a:cubicBezTo>
                  <a:pt x="310" y="596"/>
                  <a:pt x="310" y="596"/>
                  <a:pt x="310" y="596"/>
                </a:cubicBezTo>
                <a:cubicBezTo>
                  <a:pt x="141" y="596"/>
                  <a:pt x="141" y="596"/>
                  <a:pt x="141" y="596"/>
                </a:cubicBezTo>
                <a:cubicBezTo>
                  <a:pt x="64" y="596"/>
                  <a:pt x="0" y="533"/>
                  <a:pt x="0" y="45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3"/>
                  <a:pt x="64" y="0"/>
                  <a:pt x="141" y="0"/>
                </a:cubicBez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506889" y="2336700"/>
            <a:ext cx="1801415" cy="1675210"/>
          </a:xfrm>
          <a:custGeom>
            <a:avLst/>
            <a:gdLst>
              <a:gd name="T0" fmla="*/ 140 w 808"/>
              <a:gd name="T1" fmla="*/ 0 h 752"/>
              <a:gd name="T2" fmla="*/ 668 w 808"/>
              <a:gd name="T3" fmla="*/ 0 h 752"/>
              <a:gd name="T4" fmla="*/ 808 w 808"/>
              <a:gd name="T5" fmla="*/ 141 h 752"/>
              <a:gd name="T6" fmla="*/ 808 w 808"/>
              <a:gd name="T7" fmla="*/ 456 h 752"/>
              <a:gd name="T8" fmla="*/ 668 w 808"/>
              <a:gd name="T9" fmla="*/ 596 h 752"/>
              <a:gd name="T10" fmla="*/ 499 w 808"/>
              <a:gd name="T11" fmla="*/ 596 h 752"/>
              <a:gd name="T12" fmla="*/ 404 w 808"/>
              <a:gd name="T13" fmla="*/ 752 h 752"/>
              <a:gd name="T14" fmla="*/ 309 w 808"/>
              <a:gd name="T15" fmla="*/ 596 h 752"/>
              <a:gd name="T16" fmla="*/ 140 w 808"/>
              <a:gd name="T17" fmla="*/ 596 h 752"/>
              <a:gd name="T18" fmla="*/ 0 w 808"/>
              <a:gd name="T19" fmla="*/ 456 h 752"/>
              <a:gd name="T20" fmla="*/ 0 w 808"/>
              <a:gd name="T21" fmla="*/ 141 h 752"/>
              <a:gd name="T22" fmla="*/ 140 w 808"/>
              <a:gd name="T23" fmla="*/ 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8" h="752">
                <a:moveTo>
                  <a:pt x="140" y="0"/>
                </a:moveTo>
                <a:cubicBezTo>
                  <a:pt x="668" y="0"/>
                  <a:pt x="668" y="0"/>
                  <a:pt x="668" y="0"/>
                </a:cubicBezTo>
                <a:cubicBezTo>
                  <a:pt x="745" y="0"/>
                  <a:pt x="808" y="64"/>
                  <a:pt x="808" y="141"/>
                </a:cubicBezTo>
                <a:cubicBezTo>
                  <a:pt x="808" y="456"/>
                  <a:pt x="808" y="456"/>
                  <a:pt x="808" y="456"/>
                </a:cubicBezTo>
                <a:cubicBezTo>
                  <a:pt x="808" y="533"/>
                  <a:pt x="745" y="596"/>
                  <a:pt x="668" y="596"/>
                </a:cubicBezTo>
                <a:cubicBezTo>
                  <a:pt x="499" y="596"/>
                  <a:pt x="499" y="596"/>
                  <a:pt x="499" y="596"/>
                </a:cubicBezTo>
                <a:cubicBezTo>
                  <a:pt x="404" y="752"/>
                  <a:pt x="404" y="752"/>
                  <a:pt x="404" y="752"/>
                </a:cubicBezTo>
                <a:cubicBezTo>
                  <a:pt x="309" y="596"/>
                  <a:pt x="309" y="596"/>
                  <a:pt x="309" y="596"/>
                </a:cubicBezTo>
                <a:cubicBezTo>
                  <a:pt x="140" y="596"/>
                  <a:pt x="140" y="596"/>
                  <a:pt x="140" y="596"/>
                </a:cubicBezTo>
                <a:cubicBezTo>
                  <a:pt x="63" y="596"/>
                  <a:pt x="0" y="533"/>
                  <a:pt x="0" y="45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4"/>
                  <a:pt x="63" y="0"/>
                  <a:pt x="140" y="0"/>
                </a:cubicBezTo>
                <a:close/>
              </a:path>
            </a:pathLst>
          </a:custGeom>
          <a:solidFill>
            <a:srgbClr val="00B0F0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7187224" y="1280961"/>
            <a:ext cx="419774" cy="421022"/>
          </a:xfrm>
          <a:custGeom>
            <a:avLst/>
            <a:gdLst>
              <a:gd name="T0" fmla="*/ 285 w 285"/>
              <a:gd name="T1" fmla="*/ 268 h 286"/>
              <a:gd name="T2" fmla="*/ 285 w 285"/>
              <a:gd name="T3" fmla="*/ 286 h 286"/>
              <a:gd name="T4" fmla="*/ 0 w 285"/>
              <a:gd name="T5" fmla="*/ 286 h 286"/>
              <a:gd name="T6" fmla="*/ 0 w 285"/>
              <a:gd name="T7" fmla="*/ 0 h 286"/>
              <a:gd name="T8" fmla="*/ 36 w 285"/>
              <a:gd name="T9" fmla="*/ 0 h 286"/>
              <a:gd name="T10" fmla="*/ 36 w 285"/>
              <a:gd name="T11" fmla="*/ 18 h 286"/>
              <a:gd name="T12" fmla="*/ 18 w 285"/>
              <a:gd name="T13" fmla="*/ 18 h 286"/>
              <a:gd name="T14" fmla="*/ 18 w 285"/>
              <a:gd name="T15" fmla="*/ 54 h 286"/>
              <a:gd name="T16" fmla="*/ 36 w 285"/>
              <a:gd name="T17" fmla="*/ 54 h 286"/>
              <a:gd name="T18" fmla="*/ 36 w 285"/>
              <a:gd name="T19" fmla="*/ 72 h 286"/>
              <a:gd name="T20" fmla="*/ 18 w 285"/>
              <a:gd name="T21" fmla="*/ 72 h 286"/>
              <a:gd name="T22" fmla="*/ 18 w 285"/>
              <a:gd name="T23" fmla="*/ 107 h 286"/>
              <a:gd name="T24" fmla="*/ 36 w 285"/>
              <a:gd name="T25" fmla="*/ 107 h 286"/>
              <a:gd name="T26" fmla="*/ 36 w 285"/>
              <a:gd name="T27" fmla="*/ 125 h 286"/>
              <a:gd name="T28" fmla="*/ 18 w 285"/>
              <a:gd name="T29" fmla="*/ 125 h 286"/>
              <a:gd name="T30" fmla="*/ 18 w 285"/>
              <a:gd name="T31" fmla="*/ 161 h 286"/>
              <a:gd name="T32" fmla="*/ 36 w 285"/>
              <a:gd name="T33" fmla="*/ 161 h 286"/>
              <a:gd name="T34" fmla="*/ 36 w 285"/>
              <a:gd name="T35" fmla="*/ 179 h 286"/>
              <a:gd name="T36" fmla="*/ 18 w 285"/>
              <a:gd name="T37" fmla="*/ 179 h 286"/>
              <a:gd name="T38" fmla="*/ 18 w 285"/>
              <a:gd name="T39" fmla="*/ 214 h 286"/>
              <a:gd name="T40" fmla="*/ 36 w 285"/>
              <a:gd name="T41" fmla="*/ 214 h 286"/>
              <a:gd name="T42" fmla="*/ 36 w 285"/>
              <a:gd name="T43" fmla="*/ 232 h 286"/>
              <a:gd name="T44" fmla="*/ 18 w 285"/>
              <a:gd name="T45" fmla="*/ 232 h 286"/>
              <a:gd name="T46" fmla="*/ 18 w 285"/>
              <a:gd name="T47" fmla="*/ 268 h 286"/>
              <a:gd name="T48" fmla="*/ 285 w 285"/>
              <a:gd name="T49" fmla="*/ 268 h 286"/>
              <a:gd name="T50" fmla="*/ 80 w 285"/>
              <a:gd name="T51" fmla="*/ 232 h 286"/>
              <a:gd name="T52" fmla="*/ 80 w 285"/>
              <a:gd name="T53" fmla="*/ 232 h 286"/>
              <a:gd name="T54" fmla="*/ 107 w 285"/>
              <a:gd name="T55" fmla="*/ 205 h 286"/>
              <a:gd name="T56" fmla="*/ 102 w 285"/>
              <a:gd name="T57" fmla="*/ 190 h 286"/>
              <a:gd name="T58" fmla="*/ 136 w 285"/>
              <a:gd name="T59" fmla="*/ 156 h 286"/>
              <a:gd name="T60" fmla="*/ 152 w 285"/>
              <a:gd name="T61" fmla="*/ 161 h 286"/>
              <a:gd name="T62" fmla="*/ 170 w 285"/>
              <a:gd name="T63" fmla="*/ 153 h 286"/>
              <a:gd name="T64" fmla="*/ 200 w 285"/>
              <a:gd name="T65" fmla="*/ 175 h 286"/>
              <a:gd name="T66" fmla="*/ 196 w 285"/>
              <a:gd name="T67" fmla="*/ 188 h 286"/>
              <a:gd name="T68" fmla="*/ 223 w 285"/>
              <a:gd name="T69" fmla="*/ 214 h 286"/>
              <a:gd name="T70" fmla="*/ 250 w 285"/>
              <a:gd name="T71" fmla="*/ 188 h 286"/>
              <a:gd name="T72" fmla="*/ 236 w 285"/>
              <a:gd name="T73" fmla="*/ 164 h 286"/>
              <a:gd name="T74" fmla="*/ 263 w 285"/>
              <a:gd name="T75" fmla="*/ 57 h 286"/>
              <a:gd name="T76" fmla="*/ 280 w 285"/>
              <a:gd name="T77" fmla="*/ 61 h 286"/>
              <a:gd name="T78" fmla="*/ 268 w 285"/>
              <a:gd name="T79" fmla="*/ 18 h 286"/>
              <a:gd name="T80" fmla="*/ 237 w 285"/>
              <a:gd name="T81" fmla="*/ 50 h 286"/>
              <a:gd name="T82" fmla="*/ 254 w 285"/>
              <a:gd name="T83" fmla="*/ 54 h 286"/>
              <a:gd name="T84" fmla="*/ 227 w 285"/>
              <a:gd name="T85" fmla="*/ 161 h 286"/>
              <a:gd name="T86" fmla="*/ 223 w 285"/>
              <a:gd name="T87" fmla="*/ 161 h 286"/>
              <a:gd name="T88" fmla="*/ 205 w 285"/>
              <a:gd name="T89" fmla="*/ 168 h 286"/>
              <a:gd name="T90" fmla="*/ 176 w 285"/>
              <a:gd name="T91" fmla="*/ 146 h 286"/>
              <a:gd name="T92" fmla="*/ 178 w 285"/>
              <a:gd name="T93" fmla="*/ 134 h 286"/>
              <a:gd name="T94" fmla="*/ 152 w 285"/>
              <a:gd name="T95" fmla="*/ 107 h 286"/>
              <a:gd name="T96" fmla="*/ 125 w 285"/>
              <a:gd name="T97" fmla="*/ 134 h 286"/>
              <a:gd name="T98" fmla="*/ 130 w 285"/>
              <a:gd name="T99" fmla="*/ 150 h 286"/>
              <a:gd name="T100" fmla="*/ 96 w 285"/>
              <a:gd name="T101" fmla="*/ 184 h 286"/>
              <a:gd name="T102" fmla="*/ 80 w 285"/>
              <a:gd name="T103" fmla="*/ 179 h 286"/>
              <a:gd name="T104" fmla="*/ 54 w 285"/>
              <a:gd name="T105" fmla="*/ 205 h 286"/>
              <a:gd name="T106" fmla="*/ 80 w 285"/>
              <a:gd name="T107" fmla="*/ 23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5" h="286">
                <a:moveTo>
                  <a:pt x="285" y="268"/>
                </a:moveTo>
                <a:cubicBezTo>
                  <a:pt x="285" y="286"/>
                  <a:pt x="285" y="286"/>
                  <a:pt x="285" y="28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8"/>
                  <a:pt x="36" y="18"/>
                  <a:pt x="3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54"/>
                  <a:pt x="18" y="54"/>
                  <a:pt x="18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36" y="107"/>
                  <a:pt x="36" y="107"/>
                  <a:pt x="36" y="107"/>
                </a:cubicBezTo>
                <a:cubicBezTo>
                  <a:pt x="36" y="125"/>
                  <a:pt x="36" y="125"/>
                  <a:pt x="36" y="125"/>
                </a:cubicBezTo>
                <a:cubicBezTo>
                  <a:pt x="18" y="125"/>
                  <a:pt x="18" y="125"/>
                  <a:pt x="18" y="125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18" y="179"/>
                  <a:pt x="18" y="179"/>
                  <a:pt x="18" y="179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36" y="214"/>
                  <a:pt x="36" y="214"/>
                  <a:pt x="36" y="214"/>
                </a:cubicBezTo>
                <a:cubicBezTo>
                  <a:pt x="36" y="232"/>
                  <a:pt x="36" y="232"/>
                  <a:pt x="36" y="232"/>
                </a:cubicBezTo>
                <a:cubicBezTo>
                  <a:pt x="18" y="232"/>
                  <a:pt x="18" y="232"/>
                  <a:pt x="18" y="232"/>
                </a:cubicBezTo>
                <a:cubicBezTo>
                  <a:pt x="18" y="268"/>
                  <a:pt x="18" y="268"/>
                  <a:pt x="18" y="268"/>
                </a:cubicBezTo>
                <a:cubicBezTo>
                  <a:pt x="285" y="268"/>
                  <a:pt x="285" y="268"/>
                  <a:pt x="285" y="268"/>
                </a:cubicBezTo>
                <a:close/>
                <a:moveTo>
                  <a:pt x="80" y="232"/>
                </a:moveTo>
                <a:cubicBezTo>
                  <a:pt x="80" y="232"/>
                  <a:pt x="80" y="232"/>
                  <a:pt x="80" y="232"/>
                </a:cubicBezTo>
                <a:cubicBezTo>
                  <a:pt x="95" y="232"/>
                  <a:pt x="107" y="220"/>
                  <a:pt x="107" y="205"/>
                </a:cubicBezTo>
                <a:cubicBezTo>
                  <a:pt x="107" y="200"/>
                  <a:pt x="105" y="194"/>
                  <a:pt x="102" y="190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41" y="159"/>
                  <a:pt x="146" y="161"/>
                  <a:pt x="152" y="161"/>
                </a:cubicBezTo>
                <a:cubicBezTo>
                  <a:pt x="159" y="161"/>
                  <a:pt x="166" y="158"/>
                  <a:pt x="170" y="153"/>
                </a:cubicBezTo>
                <a:cubicBezTo>
                  <a:pt x="200" y="175"/>
                  <a:pt x="200" y="175"/>
                  <a:pt x="200" y="175"/>
                </a:cubicBezTo>
                <a:cubicBezTo>
                  <a:pt x="198" y="178"/>
                  <a:pt x="196" y="183"/>
                  <a:pt x="196" y="188"/>
                </a:cubicBezTo>
                <a:cubicBezTo>
                  <a:pt x="196" y="202"/>
                  <a:pt x="208" y="214"/>
                  <a:pt x="223" y="214"/>
                </a:cubicBezTo>
                <a:cubicBezTo>
                  <a:pt x="238" y="214"/>
                  <a:pt x="250" y="202"/>
                  <a:pt x="250" y="188"/>
                </a:cubicBezTo>
                <a:cubicBezTo>
                  <a:pt x="250" y="177"/>
                  <a:pt x="244" y="169"/>
                  <a:pt x="236" y="164"/>
                </a:cubicBezTo>
                <a:cubicBezTo>
                  <a:pt x="263" y="57"/>
                  <a:pt x="263" y="57"/>
                  <a:pt x="263" y="57"/>
                </a:cubicBezTo>
                <a:cubicBezTo>
                  <a:pt x="280" y="61"/>
                  <a:pt x="280" y="61"/>
                  <a:pt x="280" y="61"/>
                </a:cubicBezTo>
                <a:cubicBezTo>
                  <a:pt x="268" y="18"/>
                  <a:pt x="268" y="18"/>
                  <a:pt x="268" y="18"/>
                </a:cubicBezTo>
                <a:cubicBezTo>
                  <a:pt x="237" y="50"/>
                  <a:pt x="237" y="50"/>
                  <a:pt x="237" y="50"/>
                </a:cubicBezTo>
                <a:cubicBezTo>
                  <a:pt x="254" y="54"/>
                  <a:pt x="254" y="54"/>
                  <a:pt x="254" y="54"/>
                </a:cubicBezTo>
                <a:cubicBezTo>
                  <a:pt x="227" y="161"/>
                  <a:pt x="227" y="161"/>
                  <a:pt x="227" y="161"/>
                </a:cubicBezTo>
                <a:cubicBezTo>
                  <a:pt x="226" y="161"/>
                  <a:pt x="224" y="161"/>
                  <a:pt x="223" y="161"/>
                </a:cubicBezTo>
                <a:cubicBezTo>
                  <a:pt x="216" y="161"/>
                  <a:pt x="210" y="163"/>
                  <a:pt x="205" y="168"/>
                </a:cubicBezTo>
                <a:cubicBezTo>
                  <a:pt x="176" y="146"/>
                  <a:pt x="176" y="146"/>
                  <a:pt x="176" y="146"/>
                </a:cubicBezTo>
                <a:cubicBezTo>
                  <a:pt x="177" y="142"/>
                  <a:pt x="178" y="138"/>
                  <a:pt x="178" y="134"/>
                </a:cubicBezTo>
                <a:cubicBezTo>
                  <a:pt x="178" y="119"/>
                  <a:pt x="166" y="107"/>
                  <a:pt x="152" y="107"/>
                </a:cubicBezTo>
                <a:cubicBezTo>
                  <a:pt x="137" y="107"/>
                  <a:pt x="125" y="119"/>
                  <a:pt x="125" y="134"/>
                </a:cubicBezTo>
                <a:cubicBezTo>
                  <a:pt x="125" y="140"/>
                  <a:pt x="127" y="145"/>
                  <a:pt x="130" y="150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91" y="181"/>
                  <a:pt x="86" y="179"/>
                  <a:pt x="80" y="179"/>
                </a:cubicBezTo>
                <a:cubicBezTo>
                  <a:pt x="66" y="179"/>
                  <a:pt x="54" y="191"/>
                  <a:pt x="54" y="205"/>
                </a:cubicBezTo>
                <a:cubicBezTo>
                  <a:pt x="54" y="220"/>
                  <a:pt x="66" y="232"/>
                  <a:pt x="80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>
            <a:off x="6130262" y="2541175"/>
            <a:ext cx="554669" cy="417032"/>
          </a:xfrm>
          <a:custGeom>
            <a:avLst/>
            <a:gdLst>
              <a:gd name="T0" fmla="*/ 178 w 285"/>
              <a:gd name="T1" fmla="*/ 18 h 214"/>
              <a:gd name="T2" fmla="*/ 232 w 285"/>
              <a:gd name="T3" fmla="*/ 72 h 214"/>
              <a:gd name="T4" fmla="*/ 228 w 285"/>
              <a:gd name="T5" fmla="*/ 92 h 214"/>
              <a:gd name="T6" fmla="*/ 267 w 285"/>
              <a:gd name="T7" fmla="*/ 143 h 214"/>
              <a:gd name="T8" fmla="*/ 214 w 285"/>
              <a:gd name="T9" fmla="*/ 197 h 214"/>
              <a:gd name="T10" fmla="*/ 62 w 285"/>
              <a:gd name="T11" fmla="*/ 197 h 214"/>
              <a:gd name="T12" fmla="*/ 18 w 285"/>
              <a:gd name="T13" fmla="*/ 152 h 214"/>
              <a:gd name="T14" fmla="*/ 62 w 285"/>
              <a:gd name="T15" fmla="*/ 107 h 214"/>
              <a:gd name="T16" fmla="*/ 66 w 285"/>
              <a:gd name="T17" fmla="*/ 108 h 214"/>
              <a:gd name="T18" fmla="*/ 62 w 285"/>
              <a:gd name="T19" fmla="*/ 89 h 214"/>
              <a:gd name="T20" fmla="*/ 107 w 285"/>
              <a:gd name="T21" fmla="*/ 45 h 214"/>
              <a:gd name="T22" fmla="*/ 129 w 285"/>
              <a:gd name="T23" fmla="*/ 51 h 214"/>
              <a:gd name="T24" fmla="*/ 178 w 285"/>
              <a:gd name="T25" fmla="*/ 18 h 214"/>
              <a:gd name="T26" fmla="*/ 178 w 285"/>
              <a:gd name="T27" fmla="*/ 0 h 214"/>
              <a:gd name="T28" fmla="*/ 178 w 285"/>
              <a:gd name="T29" fmla="*/ 0 h 214"/>
              <a:gd name="T30" fmla="*/ 121 w 285"/>
              <a:gd name="T31" fmla="*/ 29 h 214"/>
              <a:gd name="T32" fmla="*/ 107 w 285"/>
              <a:gd name="T33" fmla="*/ 27 h 214"/>
              <a:gd name="T34" fmla="*/ 44 w 285"/>
              <a:gd name="T35" fmla="*/ 89 h 214"/>
              <a:gd name="T36" fmla="*/ 45 w 285"/>
              <a:gd name="T37" fmla="*/ 92 h 214"/>
              <a:gd name="T38" fmla="*/ 0 w 285"/>
              <a:gd name="T39" fmla="*/ 152 h 214"/>
              <a:gd name="T40" fmla="*/ 62 w 285"/>
              <a:gd name="T41" fmla="*/ 214 h 214"/>
              <a:gd name="T42" fmla="*/ 214 w 285"/>
              <a:gd name="T43" fmla="*/ 214 h 214"/>
              <a:gd name="T44" fmla="*/ 285 w 285"/>
              <a:gd name="T45" fmla="*/ 143 h 214"/>
              <a:gd name="T46" fmla="*/ 249 w 285"/>
              <a:gd name="T47" fmla="*/ 81 h 214"/>
              <a:gd name="T48" fmla="*/ 250 w 285"/>
              <a:gd name="T49" fmla="*/ 72 h 214"/>
              <a:gd name="T50" fmla="*/ 178 w 285"/>
              <a:gd name="T51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5" h="214">
                <a:moveTo>
                  <a:pt x="178" y="18"/>
                </a:moveTo>
                <a:cubicBezTo>
                  <a:pt x="208" y="18"/>
                  <a:pt x="232" y="42"/>
                  <a:pt x="232" y="72"/>
                </a:cubicBezTo>
                <a:cubicBezTo>
                  <a:pt x="232" y="79"/>
                  <a:pt x="230" y="85"/>
                  <a:pt x="228" y="92"/>
                </a:cubicBezTo>
                <a:cubicBezTo>
                  <a:pt x="251" y="98"/>
                  <a:pt x="267" y="118"/>
                  <a:pt x="267" y="143"/>
                </a:cubicBezTo>
                <a:cubicBezTo>
                  <a:pt x="267" y="173"/>
                  <a:pt x="244" y="197"/>
                  <a:pt x="214" y="197"/>
                </a:cubicBezTo>
                <a:cubicBezTo>
                  <a:pt x="62" y="197"/>
                  <a:pt x="62" y="197"/>
                  <a:pt x="62" y="197"/>
                </a:cubicBezTo>
                <a:cubicBezTo>
                  <a:pt x="38" y="197"/>
                  <a:pt x="18" y="177"/>
                  <a:pt x="18" y="152"/>
                </a:cubicBezTo>
                <a:cubicBezTo>
                  <a:pt x="18" y="127"/>
                  <a:pt x="38" y="107"/>
                  <a:pt x="62" y="107"/>
                </a:cubicBezTo>
                <a:cubicBezTo>
                  <a:pt x="64" y="107"/>
                  <a:pt x="65" y="108"/>
                  <a:pt x="66" y="108"/>
                </a:cubicBezTo>
                <a:cubicBezTo>
                  <a:pt x="64" y="102"/>
                  <a:pt x="62" y="96"/>
                  <a:pt x="62" y="89"/>
                </a:cubicBezTo>
                <a:cubicBezTo>
                  <a:pt x="62" y="65"/>
                  <a:pt x="82" y="45"/>
                  <a:pt x="107" y="45"/>
                </a:cubicBezTo>
                <a:cubicBezTo>
                  <a:pt x="115" y="45"/>
                  <a:pt x="122" y="47"/>
                  <a:pt x="129" y="51"/>
                </a:cubicBezTo>
                <a:cubicBezTo>
                  <a:pt x="137" y="32"/>
                  <a:pt x="156" y="18"/>
                  <a:pt x="178" y="18"/>
                </a:cubicBezTo>
                <a:close/>
                <a:moveTo>
                  <a:pt x="178" y="0"/>
                </a:moveTo>
                <a:cubicBezTo>
                  <a:pt x="178" y="0"/>
                  <a:pt x="178" y="0"/>
                  <a:pt x="178" y="0"/>
                </a:cubicBezTo>
                <a:cubicBezTo>
                  <a:pt x="155" y="0"/>
                  <a:pt x="134" y="11"/>
                  <a:pt x="121" y="29"/>
                </a:cubicBezTo>
                <a:cubicBezTo>
                  <a:pt x="117" y="28"/>
                  <a:pt x="112" y="27"/>
                  <a:pt x="107" y="27"/>
                </a:cubicBezTo>
                <a:cubicBezTo>
                  <a:pt x="72" y="27"/>
                  <a:pt x="44" y="55"/>
                  <a:pt x="44" y="89"/>
                </a:cubicBezTo>
                <a:cubicBezTo>
                  <a:pt x="44" y="90"/>
                  <a:pt x="44" y="91"/>
                  <a:pt x="45" y="92"/>
                </a:cubicBezTo>
                <a:cubicBezTo>
                  <a:pt x="19" y="100"/>
                  <a:pt x="0" y="124"/>
                  <a:pt x="0" y="152"/>
                </a:cubicBezTo>
                <a:cubicBezTo>
                  <a:pt x="0" y="186"/>
                  <a:pt x="28" y="214"/>
                  <a:pt x="62" y="214"/>
                </a:cubicBezTo>
                <a:cubicBezTo>
                  <a:pt x="214" y="214"/>
                  <a:pt x="214" y="214"/>
                  <a:pt x="214" y="214"/>
                </a:cubicBezTo>
                <a:cubicBezTo>
                  <a:pt x="253" y="214"/>
                  <a:pt x="285" y="182"/>
                  <a:pt x="285" y="143"/>
                </a:cubicBezTo>
                <a:cubicBezTo>
                  <a:pt x="285" y="117"/>
                  <a:pt x="271" y="93"/>
                  <a:pt x="249" y="81"/>
                </a:cubicBezTo>
                <a:cubicBezTo>
                  <a:pt x="249" y="78"/>
                  <a:pt x="250" y="75"/>
                  <a:pt x="250" y="72"/>
                </a:cubicBezTo>
                <a:cubicBezTo>
                  <a:pt x="250" y="32"/>
                  <a:pt x="218" y="0"/>
                  <a:pt x="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5163445" y="1371649"/>
            <a:ext cx="420398" cy="419774"/>
          </a:xfrm>
          <a:custGeom>
            <a:avLst/>
            <a:gdLst>
              <a:gd name="T0" fmla="*/ 589 w 674"/>
              <a:gd name="T1" fmla="*/ 168 h 673"/>
              <a:gd name="T2" fmla="*/ 589 w 674"/>
              <a:gd name="T3" fmla="*/ 0 h 673"/>
              <a:gd name="T4" fmla="*/ 83 w 674"/>
              <a:gd name="T5" fmla="*/ 0 h 673"/>
              <a:gd name="T6" fmla="*/ 83 w 674"/>
              <a:gd name="T7" fmla="*/ 168 h 673"/>
              <a:gd name="T8" fmla="*/ 0 w 674"/>
              <a:gd name="T9" fmla="*/ 168 h 673"/>
              <a:gd name="T10" fmla="*/ 0 w 674"/>
              <a:gd name="T11" fmla="*/ 673 h 673"/>
              <a:gd name="T12" fmla="*/ 674 w 674"/>
              <a:gd name="T13" fmla="*/ 673 h 673"/>
              <a:gd name="T14" fmla="*/ 674 w 674"/>
              <a:gd name="T15" fmla="*/ 168 h 673"/>
              <a:gd name="T16" fmla="*/ 589 w 674"/>
              <a:gd name="T17" fmla="*/ 168 h 673"/>
              <a:gd name="T18" fmla="*/ 589 w 674"/>
              <a:gd name="T19" fmla="*/ 168 h 673"/>
              <a:gd name="T20" fmla="*/ 126 w 674"/>
              <a:gd name="T21" fmla="*/ 40 h 673"/>
              <a:gd name="T22" fmla="*/ 126 w 674"/>
              <a:gd name="T23" fmla="*/ 40 h 673"/>
              <a:gd name="T24" fmla="*/ 549 w 674"/>
              <a:gd name="T25" fmla="*/ 40 h 673"/>
              <a:gd name="T26" fmla="*/ 549 w 674"/>
              <a:gd name="T27" fmla="*/ 255 h 673"/>
              <a:gd name="T28" fmla="*/ 336 w 674"/>
              <a:gd name="T29" fmla="*/ 435 h 673"/>
              <a:gd name="T30" fmla="*/ 126 w 674"/>
              <a:gd name="T31" fmla="*/ 255 h 673"/>
              <a:gd name="T32" fmla="*/ 126 w 674"/>
              <a:gd name="T33" fmla="*/ 40 h 673"/>
              <a:gd name="T34" fmla="*/ 126 w 674"/>
              <a:gd name="T35" fmla="*/ 40 h 673"/>
              <a:gd name="T36" fmla="*/ 631 w 674"/>
              <a:gd name="T37" fmla="*/ 631 h 673"/>
              <a:gd name="T38" fmla="*/ 631 w 674"/>
              <a:gd name="T39" fmla="*/ 631 h 673"/>
              <a:gd name="T40" fmla="*/ 43 w 674"/>
              <a:gd name="T41" fmla="*/ 631 h 673"/>
              <a:gd name="T42" fmla="*/ 43 w 674"/>
              <a:gd name="T43" fmla="*/ 236 h 673"/>
              <a:gd name="T44" fmla="*/ 336 w 674"/>
              <a:gd name="T45" fmla="*/ 489 h 673"/>
              <a:gd name="T46" fmla="*/ 631 w 674"/>
              <a:gd name="T47" fmla="*/ 236 h 673"/>
              <a:gd name="T48" fmla="*/ 631 w 674"/>
              <a:gd name="T49" fmla="*/ 631 h 673"/>
              <a:gd name="T50" fmla="*/ 631 w 674"/>
              <a:gd name="T51" fmla="*/ 631 h 673"/>
              <a:gd name="T52" fmla="*/ 506 w 674"/>
              <a:gd name="T53" fmla="*/ 125 h 673"/>
              <a:gd name="T54" fmla="*/ 506 w 674"/>
              <a:gd name="T55" fmla="*/ 125 h 673"/>
              <a:gd name="T56" fmla="*/ 168 w 674"/>
              <a:gd name="T57" fmla="*/ 125 h 673"/>
              <a:gd name="T58" fmla="*/ 168 w 674"/>
              <a:gd name="T59" fmla="*/ 83 h 673"/>
              <a:gd name="T60" fmla="*/ 506 w 674"/>
              <a:gd name="T61" fmla="*/ 83 h 673"/>
              <a:gd name="T62" fmla="*/ 506 w 674"/>
              <a:gd name="T63" fmla="*/ 125 h 673"/>
              <a:gd name="T64" fmla="*/ 506 w 674"/>
              <a:gd name="T65" fmla="*/ 125 h 673"/>
              <a:gd name="T66" fmla="*/ 421 w 674"/>
              <a:gd name="T67" fmla="*/ 210 h 673"/>
              <a:gd name="T68" fmla="*/ 421 w 674"/>
              <a:gd name="T69" fmla="*/ 210 h 673"/>
              <a:gd name="T70" fmla="*/ 168 w 674"/>
              <a:gd name="T71" fmla="*/ 210 h 673"/>
              <a:gd name="T72" fmla="*/ 168 w 674"/>
              <a:gd name="T73" fmla="*/ 168 h 673"/>
              <a:gd name="T74" fmla="*/ 421 w 674"/>
              <a:gd name="T75" fmla="*/ 168 h 673"/>
              <a:gd name="T76" fmla="*/ 421 w 674"/>
              <a:gd name="T77" fmla="*/ 21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4" h="673">
                <a:moveTo>
                  <a:pt x="589" y="168"/>
                </a:moveTo>
                <a:lnTo>
                  <a:pt x="589" y="0"/>
                </a:lnTo>
                <a:lnTo>
                  <a:pt x="83" y="0"/>
                </a:lnTo>
                <a:lnTo>
                  <a:pt x="83" y="168"/>
                </a:lnTo>
                <a:lnTo>
                  <a:pt x="0" y="168"/>
                </a:lnTo>
                <a:lnTo>
                  <a:pt x="0" y="673"/>
                </a:lnTo>
                <a:lnTo>
                  <a:pt x="674" y="673"/>
                </a:lnTo>
                <a:lnTo>
                  <a:pt x="674" y="168"/>
                </a:lnTo>
                <a:lnTo>
                  <a:pt x="589" y="168"/>
                </a:lnTo>
                <a:lnTo>
                  <a:pt x="589" y="168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549" y="40"/>
                </a:lnTo>
                <a:lnTo>
                  <a:pt x="549" y="255"/>
                </a:lnTo>
                <a:lnTo>
                  <a:pt x="336" y="435"/>
                </a:lnTo>
                <a:lnTo>
                  <a:pt x="126" y="255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631" y="631"/>
                </a:moveTo>
                <a:lnTo>
                  <a:pt x="631" y="631"/>
                </a:lnTo>
                <a:lnTo>
                  <a:pt x="43" y="631"/>
                </a:lnTo>
                <a:lnTo>
                  <a:pt x="43" y="236"/>
                </a:lnTo>
                <a:lnTo>
                  <a:pt x="336" y="489"/>
                </a:lnTo>
                <a:lnTo>
                  <a:pt x="631" y="236"/>
                </a:lnTo>
                <a:lnTo>
                  <a:pt x="631" y="631"/>
                </a:lnTo>
                <a:lnTo>
                  <a:pt x="631" y="631"/>
                </a:lnTo>
                <a:close/>
                <a:moveTo>
                  <a:pt x="506" y="125"/>
                </a:moveTo>
                <a:lnTo>
                  <a:pt x="506" y="125"/>
                </a:lnTo>
                <a:lnTo>
                  <a:pt x="168" y="125"/>
                </a:lnTo>
                <a:lnTo>
                  <a:pt x="168" y="83"/>
                </a:lnTo>
                <a:lnTo>
                  <a:pt x="506" y="83"/>
                </a:lnTo>
                <a:lnTo>
                  <a:pt x="506" y="125"/>
                </a:lnTo>
                <a:lnTo>
                  <a:pt x="506" y="125"/>
                </a:lnTo>
                <a:close/>
                <a:moveTo>
                  <a:pt x="421" y="210"/>
                </a:moveTo>
                <a:lnTo>
                  <a:pt x="421" y="210"/>
                </a:lnTo>
                <a:lnTo>
                  <a:pt x="168" y="210"/>
                </a:lnTo>
                <a:lnTo>
                  <a:pt x="168" y="168"/>
                </a:lnTo>
                <a:lnTo>
                  <a:pt x="421" y="168"/>
                </a:lnTo>
                <a:lnTo>
                  <a:pt x="421" y="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pic>
        <p:nvPicPr>
          <p:cNvPr id="16" name="Picture 18" descr="D:\360data\重要数据\桌面\d17d475de302958c648c76ef4b4a758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7" y="3300530"/>
            <a:ext cx="1381445" cy="8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D:\360data\重要数据\桌面\18933d038b5d9586f06c3be9734ddd8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62" y="3300530"/>
            <a:ext cx="1381445" cy="8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27510" y="1476124"/>
            <a:ext cx="2848105" cy="171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  <a:p>
            <a:pPr>
              <a:lnSpc>
                <a:spcPct val="130000"/>
              </a:lnSpc>
            </a:pPr>
            <a:endParaRPr lang="zh-CN" altLang="en-US" sz="90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77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1"/>
  <p:tag name="MH_SECTIONID" val="282,283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6110945"/>
  <p:tag name="MH_LIBRARY" val="CONTENTS"/>
  <p:tag name="MH_AUTOCOLOR" val="TRUE"/>
  <p:tag name="ID" val="553524"/>
  <p:tag name="MH_TYPE" val="CONTENTS_SECTION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2027</Words>
  <Application>Microsoft Office PowerPoint</Application>
  <PresentationFormat>全屏显示(16:9)</PresentationFormat>
  <Paragraphs>212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Latha</vt:lpstr>
      <vt:lpstr>Calibri</vt:lpstr>
      <vt:lpstr>FrankRuehl</vt:lpstr>
      <vt:lpstr>AvantGarde Md BT</vt:lpstr>
      <vt:lpstr>UKIJ Qolyazma</vt:lpstr>
      <vt:lpstr>微软雅黑</vt:lpstr>
      <vt:lpstr>Arial</vt:lpstr>
      <vt:lpstr>华文黑体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harkwon koo</cp:lastModifiedBy>
  <cp:revision>71</cp:revision>
  <dcterms:created xsi:type="dcterms:W3CDTF">2015-04-02T07:00:29Z</dcterms:created>
  <dcterms:modified xsi:type="dcterms:W3CDTF">2017-06-26T17:56:21Z</dcterms:modified>
</cp:coreProperties>
</file>