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8" r:id="rId17"/>
    <p:sldId id="279" r:id="rId18"/>
    <p:sldId id="280" r:id="rId19"/>
    <p:sldId id="281" r:id="rId20"/>
    <p:sldId id="282" r:id="rId21"/>
    <p:sldId id="272" r:id="rId22"/>
    <p:sldId id="273" r:id="rId23"/>
    <p:sldId id="274" r:id="rId24"/>
    <p:sldId id="283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3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F0BE-47B2-45EB-9FE7-12347318CF45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4AB3-3E7B-44A1-86C2-90707BDDD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电视直播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广告分析报告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9891" y="1978025"/>
            <a:ext cx="2678723" cy="47920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000" dirty="0"/>
              <a:t>插屏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599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开屏广告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809891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CN" altLang="en-US" sz="2000" dirty="0"/>
              <a:t>横幅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9231" y="142907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广告形式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0" y="2401608"/>
            <a:ext cx="2318856" cy="41281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41" y="2401608"/>
            <a:ext cx="2318856" cy="4128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5" y="2401608"/>
            <a:ext cx="2318856" cy="41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9891" y="1978025"/>
            <a:ext cx="2678723" cy="47920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000" dirty="0"/>
              <a:t>信息流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599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zh-CN" altLang="en-US" sz="2000" dirty="0"/>
              <a:t>视频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9231" y="142907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广告形式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410501"/>
            <a:ext cx="2327031" cy="41426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4" y="2410501"/>
            <a:ext cx="2327031" cy="41426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51445" y="4304522"/>
            <a:ext cx="2295331" cy="572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zh-CN" altLang="en-US" dirty="0" smtClean="0"/>
              <a:t>开通</a:t>
            </a:r>
            <a:r>
              <a:rPr lang="en-US" altLang="zh-CN" dirty="0" smtClean="0"/>
              <a:t>VIP</a:t>
            </a:r>
            <a:r>
              <a:rPr lang="zh-CN" altLang="en-US" dirty="0" smtClean="0"/>
              <a:t>会员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46" y="746593"/>
            <a:ext cx="2829559" cy="50373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35" y="746593"/>
            <a:ext cx="2829559" cy="50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zh-CN" altLang="en-US" dirty="0" smtClean="0"/>
              <a:t>金融理财广告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在理财类频道页显示</a:t>
            </a:r>
            <a:endParaRPr lang="en-US" altLang="zh-CN" dirty="0" smtClean="0"/>
          </a:p>
          <a:p>
            <a:r>
              <a:rPr lang="zh-CN" altLang="en-US" dirty="0" smtClean="0"/>
              <a:t>彩票广告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在体育类及互动类页面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显示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9" y="746593"/>
            <a:ext cx="2829559" cy="5037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38" y="746592"/>
            <a:ext cx="2829559" cy="50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zh-CN" altLang="en-US" dirty="0" smtClean="0"/>
              <a:t>真人直播秀</a:t>
            </a:r>
            <a:r>
              <a:rPr lang="en-US" altLang="zh-CN" dirty="0" smtClean="0"/>
              <a:t>(</a:t>
            </a:r>
            <a:r>
              <a:rPr lang="zh-CN" altLang="en-US" dirty="0" smtClean="0"/>
              <a:t>充值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内</a:t>
            </a:r>
            <a:r>
              <a:rPr lang="zh-CN" altLang="en-US" dirty="0" smtClean="0"/>
              <a:t>嵌小爱直播</a:t>
            </a:r>
            <a:r>
              <a:rPr lang="en-US" altLang="zh-CN" dirty="0" smtClean="0"/>
              <a:t>(</a:t>
            </a:r>
            <a:r>
              <a:rPr lang="zh-CN" altLang="en-US" dirty="0" smtClean="0"/>
              <a:t>真人直播秀类</a:t>
            </a:r>
            <a:r>
              <a:rPr lang="en-US" altLang="zh-CN" dirty="0" smtClean="0"/>
              <a:t>app)</a:t>
            </a:r>
            <a:r>
              <a:rPr lang="zh-CN" altLang="en-US" dirty="0" smtClean="0"/>
              <a:t>，通过充值来送礼物给主播。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54" y="746594"/>
            <a:ext cx="3050341" cy="54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云图直播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的不仅包含各类国内地方台及央视</a:t>
            </a:r>
            <a:r>
              <a:rPr lang="zh-CN" altLang="en-US" dirty="0" smtClean="0"/>
              <a:t>频道内容</a:t>
            </a:r>
            <a:r>
              <a:rPr lang="zh-CN" altLang="en-US" dirty="0" smtClean="0"/>
              <a:t>，而且包含如小爱直播的真人秀直播，观看品类相比于其他同类</a:t>
            </a:r>
            <a:r>
              <a:rPr lang="zh-CN" altLang="en-US" dirty="0" smtClean="0"/>
              <a:t>产品多，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质量上佳，盈利模式多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49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LiveStrem</a:t>
            </a:r>
            <a:r>
              <a:rPr lang="en-US" altLang="zh-CN" dirty="0" smtClean="0"/>
              <a:t> TV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使用：免费</a:t>
            </a:r>
            <a:endParaRPr lang="en-US" altLang="zh-CN" dirty="0" smtClean="0"/>
          </a:p>
          <a:p>
            <a:r>
              <a:rPr lang="zh-CN" altLang="en-US" dirty="0" smtClean="0"/>
              <a:t>收入</a:t>
            </a:r>
            <a:r>
              <a:rPr lang="zh-CN" altLang="en-US" dirty="0"/>
              <a:t>来源</a:t>
            </a:r>
            <a:r>
              <a:rPr lang="zh-CN" altLang="en-US" dirty="0" smtClean="0"/>
              <a:t>：通过内容创造者的功能付费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广告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用户体验极佳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18" y="2306826"/>
            <a:ext cx="6717263" cy="3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Mobi</a:t>
            </a:r>
            <a:r>
              <a:rPr lang="en-US" altLang="zh-CN" dirty="0" smtClean="0"/>
              <a:t> TV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zh-CN" altLang="en-US" dirty="0" smtClean="0"/>
              <a:t>？？？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找不到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0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 SPIELFILM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使用：免费</a:t>
            </a:r>
            <a:endParaRPr lang="en-US" altLang="zh-CN" dirty="0" smtClean="0"/>
          </a:p>
          <a:p>
            <a:r>
              <a:rPr lang="zh-CN" altLang="en-US" dirty="0" smtClean="0"/>
              <a:t>收入</a:t>
            </a:r>
            <a:r>
              <a:rPr lang="zh-CN" altLang="en-US" dirty="0"/>
              <a:t>来源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部分节目或频道</a:t>
            </a:r>
            <a:r>
              <a:rPr lang="zh-CN" altLang="en-US" dirty="0" smtClean="0"/>
              <a:t>付费、另有广告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10" y="976141"/>
            <a:ext cx="2921399" cy="5200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23" y="976141"/>
            <a:ext cx="2921399" cy="5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 SPIELFILM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599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横幅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9231" y="142907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广告形式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9" y="2401608"/>
            <a:ext cx="2318856" cy="4128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06" y="1978026"/>
            <a:ext cx="2548174" cy="45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同类电视直播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国内：电视猫、风云直播、云图直播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国外：</a:t>
            </a:r>
            <a:r>
              <a:rPr lang="en-US" altLang="zh-CN" dirty="0" err="1" smtClean="0"/>
              <a:t>LiveStream</a:t>
            </a:r>
            <a:r>
              <a:rPr lang="en-US" altLang="zh-CN" dirty="0" smtClean="0"/>
              <a:t> TV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MobiTV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TV SPIELFILM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</a:t>
            </a:r>
            <a:r>
              <a:rPr lang="zh-CN" altLang="en-US" sz="2400" dirty="0" smtClean="0"/>
              <a:t>涉及的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平台都以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为准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38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 SPIELFILM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r>
              <a:rPr lang="zh-CN" altLang="en-US" dirty="0" smtClean="0"/>
              <a:t>：</a:t>
            </a:r>
            <a:r>
              <a:rPr lang="en-US" altLang="zh-CN" dirty="0"/>
              <a:t>TV </a:t>
            </a:r>
            <a:r>
              <a:rPr lang="en-US" altLang="zh-CN" dirty="0" smtClean="0"/>
              <a:t>SPIELFILM app</a:t>
            </a:r>
            <a:r>
              <a:rPr lang="zh-CN" altLang="en-US" dirty="0" smtClean="0"/>
              <a:t>是款德国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，大部分为免费内容，一部分需要付费</a:t>
            </a:r>
            <a:r>
              <a:rPr lang="zh-CN" altLang="en-US" dirty="0" smtClean="0"/>
              <a:t>观看，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间穿插着少量广告。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6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广告联盟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</a:t>
            </a:r>
            <a:r>
              <a:rPr lang="zh-CN" altLang="en-US" dirty="0" smtClean="0"/>
              <a:t>：腾讯广告联盟、趣米广告联盟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国外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AdMob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9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讯广告</a:t>
            </a:r>
            <a:r>
              <a:rPr lang="zh-CN" altLang="en-US" dirty="0" smtClean="0"/>
              <a:t>联盟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报告中的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接入的都是此联盟</a:t>
            </a:r>
            <a:endParaRPr lang="en-US" altLang="zh-CN" dirty="0" smtClean="0"/>
          </a:p>
          <a:p>
            <a:r>
              <a:rPr lang="zh-CN" altLang="en-US" dirty="0" smtClean="0"/>
              <a:t>收费</a:t>
            </a:r>
            <a:r>
              <a:rPr lang="en-US" altLang="zh-CN" dirty="0" smtClean="0"/>
              <a:t>(</a:t>
            </a:r>
            <a:r>
              <a:rPr lang="zh-CN" altLang="en-US" dirty="0" smtClean="0"/>
              <a:t>供参考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Banner(</a:t>
            </a:r>
            <a:r>
              <a:rPr lang="zh-CN" altLang="en-US" dirty="0" smtClean="0"/>
              <a:t>横幅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1~3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插屏：</a:t>
            </a:r>
            <a:r>
              <a:rPr lang="en-US" altLang="zh-CN" dirty="0" smtClean="0"/>
              <a:t>7~12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开屏：</a:t>
            </a:r>
            <a:r>
              <a:rPr lang="en-US" altLang="zh-CN" dirty="0" smtClean="0"/>
              <a:t>6~15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原</a:t>
            </a:r>
            <a:r>
              <a:rPr lang="zh-CN" altLang="en-US" dirty="0" smtClean="0"/>
              <a:t>生广告：</a:t>
            </a:r>
            <a:r>
              <a:rPr lang="en-US" altLang="zh-CN" dirty="0" smtClean="0"/>
              <a:t>5~18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趣米</a:t>
            </a:r>
            <a:r>
              <a:rPr lang="zh-CN" altLang="en-US" dirty="0" smtClean="0"/>
              <a:t>广告</a:t>
            </a:r>
            <a:r>
              <a:rPr lang="zh-CN" altLang="en-US" dirty="0" smtClean="0"/>
              <a:t>联盟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可供参考的其他广告联盟</a:t>
            </a:r>
            <a:endParaRPr lang="en-US" altLang="zh-CN" dirty="0" smtClean="0"/>
          </a:p>
          <a:p>
            <a:r>
              <a:rPr lang="zh-CN" altLang="en-US" dirty="0" smtClean="0"/>
              <a:t>收费</a:t>
            </a:r>
            <a:r>
              <a:rPr lang="en-US" altLang="zh-CN" dirty="0" smtClean="0"/>
              <a:t>(</a:t>
            </a:r>
            <a:r>
              <a:rPr lang="zh-CN" altLang="en-US" dirty="0" smtClean="0"/>
              <a:t>供参考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1.IOS(</a:t>
            </a:r>
            <a:r>
              <a:rPr lang="zh-CN" altLang="en-US" dirty="0" smtClean="0"/>
              <a:t>平均价格浮动为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元</a:t>
            </a:r>
            <a:r>
              <a:rPr lang="en-US" altLang="zh-CN" dirty="0" smtClean="0"/>
              <a:t>~2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积分</a:t>
            </a:r>
            <a:r>
              <a:rPr lang="zh-CN" altLang="en-US" dirty="0" smtClean="0"/>
              <a:t>墙：</a:t>
            </a:r>
            <a:r>
              <a:rPr lang="en-US" altLang="zh-CN" dirty="0" smtClean="0"/>
              <a:t>1.2~1.8/CPA</a:t>
            </a:r>
          </a:p>
          <a:p>
            <a:pPr marL="0" indent="0">
              <a:buNone/>
            </a:pPr>
            <a:r>
              <a:rPr lang="zh-CN" altLang="en-US" dirty="0" smtClean="0"/>
              <a:t>插屏、</a:t>
            </a:r>
            <a:r>
              <a:rPr lang="en-US" altLang="zh-CN" dirty="0" smtClean="0"/>
              <a:t>Banner</a:t>
            </a:r>
            <a:r>
              <a:rPr lang="en-US" altLang="zh-CN" dirty="0"/>
              <a:t>(</a:t>
            </a:r>
            <a:r>
              <a:rPr lang="zh-CN" altLang="en-US" dirty="0"/>
              <a:t>横幅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1.3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en-US" altLang="zh-CN" dirty="0" smtClean="0"/>
              <a:t>CPA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安卓</a:t>
            </a:r>
            <a:r>
              <a:rPr lang="en-US" altLang="zh-CN" dirty="0"/>
              <a:t>(</a:t>
            </a:r>
            <a:r>
              <a:rPr lang="zh-CN" altLang="en-US" dirty="0"/>
              <a:t>平均价格浮动为</a:t>
            </a:r>
            <a:r>
              <a:rPr lang="en-US" altLang="zh-CN" dirty="0"/>
              <a:t>1.3</a:t>
            </a:r>
            <a:r>
              <a:rPr lang="zh-CN" altLang="en-US" dirty="0"/>
              <a:t>元</a:t>
            </a:r>
            <a:r>
              <a:rPr lang="en-US" altLang="zh-CN" dirty="0"/>
              <a:t>~2</a:t>
            </a:r>
            <a:r>
              <a:rPr lang="zh-CN" altLang="en-US" dirty="0"/>
              <a:t>元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Banner(</a:t>
            </a:r>
            <a:r>
              <a:rPr lang="zh-CN" altLang="en-US" dirty="0" smtClean="0"/>
              <a:t>横幅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内插屏：</a:t>
            </a:r>
            <a:r>
              <a:rPr lang="en-US" altLang="zh-CN" dirty="0" smtClean="0"/>
              <a:t>0.9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外插屏</a:t>
            </a:r>
            <a:r>
              <a:rPr lang="zh-CN" altLang="en-US" dirty="0" smtClean="0"/>
              <a:t>：</a:t>
            </a:r>
            <a:r>
              <a:rPr lang="en-US" altLang="zh-CN" dirty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积分墙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/CPA</a:t>
            </a:r>
          </a:p>
          <a:p>
            <a:pPr marL="0" indent="0">
              <a:buNone/>
            </a:pPr>
            <a:r>
              <a:rPr lang="zh-CN" altLang="en-US" dirty="0" smtClean="0"/>
              <a:t>*另有按</a:t>
            </a:r>
            <a:r>
              <a:rPr lang="en-US" altLang="zh-CN" dirty="0" smtClean="0"/>
              <a:t>CPC</a:t>
            </a:r>
            <a:r>
              <a:rPr lang="zh-CN" altLang="en-US" dirty="0" smtClean="0"/>
              <a:t>的单放，分成为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APP-8)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2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en-US" altLang="zh-CN" dirty="0" err="1"/>
              <a:t>AdMob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全球最大的移动广告联盟</a:t>
            </a:r>
            <a:endParaRPr lang="en-US" altLang="zh-CN" dirty="0" smtClean="0"/>
          </a:p>
          <a:p>
            <a:r>
              <a:rPr lang="zh-CN" altLang="en-US" dirty="0" smtClean="0"/>
              <a:t>收费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无法评估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：因根据国家不同，收益也是不同，越是发达国家，收益越高</a:t>
            </a:r>
            <a:endParaRPr lang="en-US" altLang="zh-CN" dirty="0" smtClean="0"/>
          </a:p>
          <a:p>
            <a:r>
              <a:rPr lang="zh-CN" altLang="en-US" dirty="0" smtClean="0"/>
              <a:t>广告形式多样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72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CPM   </a:t>
            </a:r>
            <a:r>
              <a:rPr lang="zh-CN" altLang="en-US" dirty="0"/>
              <a:t>展示类广告，一般按千次展示付费</a:t>
            </a:r>
          </a:p>
          <a:p>
            <a:r>
              <a:rPr lang="en-US" altLang="zh-CN" dirty="0"/>
              <a:t>CPC   </a:t>
            </a:r>
            <a:r>
              <a:rPr lang="zh-CN" altLang="en-US" dirty="0"/>
              <a:t>点击类广告，一般按千次点击付费</a:t>
            </a:r>
          </a:p>
          <a:p>
            <a:r>
              <a:rPr lang="en-US" altLang="zh-CN" dirty="0"/>
              <a:t>CPA   </a:t>
            </a:r>
            <a:r>
              <a:rPr lang="zh-CN" altLang="en-US" dirty="0"/>
              <a:t>行为类广告，即注册，下载，安装等，独立</a:t>
            </a:r>
            <a:r>
              <a:rPr lang="en-US" altLang="zh-CN" dirty="0"/>
              <a:t>IP</a:t>
            </a:r>
            <a:r>
              <a:rPr lang="zh-CN" altLang="en-US" dirty="0"/>
              <a:t>付费</a:t>
            </a:r>
          </a:p>
        </p:txBody>
      </p:sp>
    </p:spTree>
    <p:extLst>
      <p:ext uri="{BB962C8B-B14F-4D97-AF65-F5344CB8AC3E}">
        <p14:creationId xmlns:p14="http://schemas.microsoft.com/office/powerpoint/2010/main" val="7048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Banner</a:t>
            </a:r>
          </a:p>
          <a:p>
            <a:pPr marL="0" indent="0">
              <a:buNone/>
            </a:pPr>
            <a:r>
              <a:rPr lang="en-US" altLang="zh-CN" sz="2000" dirty="0"/>
              <a:t>Banner</a:t>
            </a:r>
            <a:r>
              <a:rPr lang="zh-CN" altLang="en-US" sz="2000" dirty="0"/>
              <a:t>是指横幅广告，是最普遍的移动广告形式，一般在</a:t>
            </a:r>
            <a:r>
              <a:rPr lang="en-US" altLang="zh-CN" sz="2000" dirty="0"/>
              <a:t>APP</a:t>
            </a:r>
            <a:r>
              <a:rPr lang="zh-CN" altLang="en-US" sz="2000" dirty="0"/>
              <a:t>界面的顶部或底部出现，有静态图、</a:t>
            </a:r>
            <a:r>
              <a:rPr lang="en-US" altLang="zh-CN" sz="2000" dirty="0"/>
              <a:t>GIF</a:t>
            </a:r>
            <a:r>
              <a:rPr lang="zh-CN" altLang="en-US" sz="2000" dirty="0"/>
              <a:t>图、文字链，也有多帧图片滚动的动画图。</a:t>
            </a:r>
            <a:endParaRPr lang="en-US" altLang="zh-CN" sz="2000" dirty="0"/>
          </a:p>
          <a:p>
            <a:r>
              <a:rPr lang="zh-CN" altLang="en-US" dirty="0" smtClean="0"/>
              <a:t>插屏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插屏广告也分静态图和</a:t>
            </a:r>
            <a:r>
              <a:rPr lang="en-US" altLang="zh-CN" sz="2000" dirty="0">
                <a:latin typeface="+mn-ea"/>
              </a:rPr>
              <a:t>GIF</a:t>
            </a:r>
            <a:r>
              <a:rPr lang="zh-CN" altLang="en-US" sz="2000" dirty="0">
                <a:latin typeface="+mn-ea"/>
              </a:rPr>
              <a:t>图，一般都是精准广告推广形式，视觉冲击力更强，广告效果更好。广告效果与用户体验一般成负相关，插屏广告比</a:t>
            </a:r>
            <a:r>
              <a:rPr lang="en-US" altLang="zh-CN" sz="2000" dirty="0">
                <a:latin typeface="+mn-ea"/>
              </a:rPr>
              <a:t>banner</a:t>
            </a:r>
            <a:r>
              <a:rPr lang="zh-CN" altLang="en-US" sz="2000" dirty="0">
                <a:latin typeface="+mn-ea"/>
              </a:rPr>
              <a:t>的广告效果好、收益更高，但比较影响用户体验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内</a:t>
            </a:r>
            <a:r>
              <a:rPr lang="zh-CN" altLang="en-US" sz="2000" dirty="0" smtClean="0">
                <a:latin typeface="+mn-ea"/>
              </a:rPr>
              <a:t>插屏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应用内出现插屏   外插屏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应用外出现插屏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 smtClean="0"/>
              <a:t>全屏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也</a:t>
            </a:r>
            <a:r>
              <a:rPr lang="zh-CN" altLang="en-US" sz="2000" dirty="0" smtClean="0">
                <a:latin typeface="+mn-ea"/>
              </a:rPr>
              <a:t>叫开屏</a:t>
            </a:r>
            <a:r>
              <a:rPr lang="zh-CN" altLang="en-US" sz="2000" dirty="0">
                <a:latin typeface="+mn-ea"/>
              </a:rPr>
              <a:t>广告，当用户打开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en-US" sz="2000" dirty="0">
                <a:latin typeface="+mn-ea"/>
              </a:rPr>
              <a:t>时，以全屏方式出现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秒左右（一般可跳过），可以是静态图片，也可以是多帧的动画，也可以是</a:t>
            </a:r>
            <a:r>
              <a:rPr lang="en-US" altLang="zh-CN" sz="2000" dirty="0">
                <a:latin typeface="+mn-ea"/>
              </a:rPr>
              <a:t>Flash</a:t>
            </a:r>
            <a:r>
              <a:rPr lang="zh-CN" altLang="en-US" sz="2000" dirty="0">
                <a:latin typeface="+mn-ea"/>
              </a:rPr>
              <a:t>效果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9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常常在</a:t>
            </a:r>
            <a:r>
              <a:rPr lang="en-US" altLang="zh-CN" sz="2000" dirty="0" smtClean="0"/>
              <a:t>timeline</a:t>
            </a:r>
            <a:r>
              <a:rPr lang="zh-CN" altLang="en-US" sz="2000" dirty="0" smtClean="0"/>
              <a:t>上和正常的信息混在一起，不容易被识别，用户不知不觉中将广告阅读完了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 smtClean="0"/>
              <a:t>积分</a:t>
            </a:r>
            <a:r>
              <a:rPr lang="zh-CN" altLang="en-US" dirty="0"/>
              <a:t>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积分墙常见在一些游戏类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en-US" sz="2000" dirty="0">
                <a:latin typeface="+mn-ea"/>
              </a:rPr>
              <a:t>中，通过给予玩家免费的游戏币，来激励玩家去下载注册别的游戏</a:t>
            </a:r>
            <a:r>
              <a:rPr lang="en-US" altLang="zh-CN" sz="2000" dirty="0" smtClean="0">
                <a:latin typeface="+mn-ea"/>
              </a:rPr>
              <a:t>APP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从而达到盈利或互相导流的目的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视频</a:t>
            </a:r>
            <a:r>
              <a:rPr lang="zh-CN" altLang="en-US" dirty="0" smtClean="0">
                <a:latin typeface="+mn-ea"/>
              </a:rPr>
              <a:t>广告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主要分贴片和角标类。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贴</a:t>
            </a:r>
            <a:r>
              <a:rPr lang="zh-CN" altLang="en-US" sz="2000" dirty="0" smtClean="0">
                <a:latin typeface="+mn-ea"/>
              </a:rPr>
              <a:t>片：</a:t>
            </a:r>
            <a:r>
              <a:rPr lang="zh-CN" altLang="en-US" sz="2000" dirty="0"/>
              <a:t>视频开始之前都会看到一小段精准推送的短视频</a:t>
            </a:r>
            <a:r>
              <a:rPr lang="zh-CN" altLang="en-US" sz="2000" dirty="0" smtClean="0"/>
              <a:t>广告。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角</a:t>
            </a:r>
            <a:r>
              <a:rPr lang="zh-CN" altLang="en-US" sz="2000" dirty="0" smtClean="0">
                <a:latin typeface="+mn-ea"/>
              </a:rPr>
              <a:t>标：</a:t>
            </a:r>
            <a:r>
              <a:rPr lang="zh-CN" altLang="en-US" sz="2000" dirty="0" smtClean="0"/>
              <a:t>以</a:t>
            </a:r>
            <a:r>
              <a:rPr lang="zh-CN" altLang="en-US" sz="2000" dirty="0"/>
              <a:t>透明的样式出现在视频播放窗口旁边的广告形式，一般有动态效果，以便能在观看过程引起用户的注意。角标是允许用户关闭的。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0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使用：免费</a:t>
            </a:r>
            <a:endParaRPr lang="en-US" altLang="zh-CN" dirty="0" smtClean="0"/>
          </a:p>
          <a:p>
            <a:r>
              <a:rPr lang="zh-CN" altLang="en-US" dirty="0" smtClean="0"/>
              <a:t>收入来源：</a:t>
            </a:r>
            <a:r>
              <a:rPr lang="zh-CN" altLang="en-US" dirty="0" smtClean="0"/>
              <a:t>广告为主</a:t>
            </a:r>
            <a:endParaRPr lang="en-US" altLang="zh-CN" dirty="0" smtClean="0"/>
          </a:p>
          <a:p>
            <a:r>
              <a:rPr lang="zh-CN" altLang="en-US" dirty="0" smtClean="0"/>
              <a:t>内容源自：风云直播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58" y="591084"/>
            <a:ext cx="2828811" cy="5035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93" y="591085"/>
            <a:ext cx="2828811" cy="50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9891" y="1978025"/>
            <a:ext cx="2678723" cy="47920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000" dirty="0"/>
              <a:t>插屏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599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开屏广告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809891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CN" altLang="en-US" sz="2000" dirty="0"/>
              <a:t>横幅</a:t>
            </a:r>
            <a:r>
              <a:rPr lang="zh-CN" altLang="en-US" sz="2000" dirty="0" smtClean="0"/>
              <a:t>广告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9231" y="142907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广告形式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403229"/>
            <a:ext cx="2317945" cy="4126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72" y="2401608"/>
            <a:ext cx="2318856" cy="4128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91" y="2401608"/>
            <a:ext cx="2318856" cy="41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简述：电视猫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的内容较少，只有国内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多个卫视以及央视的频道，而且不知是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问题还是直播源问题，直播无法观看。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风云直播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使用：免费</a:t>
            </a:r>
            <a:endParaRPr lang="en-US" altLang="zh-CN" dirty="0" smtClean="0"/>
          </a:p>
          <a:p>
            <a:r>
              <a:rPr lang="zh-CN" altLang="en-US" dirty="0" smtClean="0"/>
              <a:t>收入</a:t>
            </a:r>
            <a:r>
              <a:rPr lang="zh-CN" altLang="en-US" dirty="0"/>
              <a:t>来源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广告为主</a:t>
            </a:r>
            <a:endParaRPr lang="en-US" altLang="zh-CN" dirty="0" smtClean="0"/>
          </a:p>
          <a:p>
            <a:r>
              <a:rPr lang="zh-CN" altLang="en-US" dirty="0" smtClean="0"/>
              <a:t>内容源自：章鱼直播及其他游戏类平台直播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97" y="591085"/>
            <a:ext cx="2828811" cy="50359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41" y="591085"/>
            <a:ext cx="2832359" cy="50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风云直播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599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视频广告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809891" y="1978025"/>
            <a:ext cx="2678723" cy="479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79231" y="142907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广告形式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21" y="2401608"/>
            <a:ext cx="2318856" cy="41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风云直播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简述：风云直播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的内容种类较多，包含各地方台及央视台、章鱼直播内容与游戏类直播内容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36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云图直播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68969" cy="4351338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使用：免费</a:t>
            </a:r>
            <a:endParaRPr lang="en-US" altLang="zh-CN" dirty="0" smtClean="0"/>
          </a:p>
          <a:p>
            <a:r>
              <a:rPr lang="zh-CN" altLang="en-US" dirty="0" smtClean="0"/>
              <a:t>收入</a:t>
            </a:r>
            <a:r>
              <a:rPr lang="zh-CN" altLang="en-US" dirty="0"/>
              <a:t>来源</a:t>
            </a:r>
            <a:r>
              <a:rPr lang="zh-CN" altLang="en-US" dirty="0" smtClean="0"/>
              <a:t>：广告</a:t>
            </a:r>
            <a:r>
              <a:rPr lang="zh-CN" altLang="en-US" dirty="0" smtClean="0"/>
              <a:t>、真人秀充值、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会员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18" y="591085"/>
            <a:ext cx="2828810" cy="503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1" y="591084"/>
            <a:ext cx="2829559" cy="50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937</Words>
  <Application>Microsoft Office PowerPoint</Application>
  <PresentationFormat>宽屏</PresentationFormat>
  <Paragraphs>117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Wingdings</vt:lpstr>
      <vt:lpstr>Office 主题</vt:lpstr>
      <vt:lpstr>电视直播app</vt:lpstr>
      <vt:lpstr>同类电视直播app</vt:lpstr>
      <vt:lpstr>电视猫</vt:lpstr>
      <vt:lpstr>电视猫</vt:lpstr>
      <vt:lpstr>电视猫</vt:lpstr>
      <vt:lpstr>风云直播</vt:lpstr>
      <vt:lpstr>风云直播</vt:lpstr>
      <vt:lpstr>风云直播</vt:lpstr>
      <vt:lpstr>云图直播</vt:lpstr>
      <vt:lpstr>云图直播</vt:lpstr>
      <vt:lpstr>云图直播</vt:lpstr>
      <vt:lpstr>云图直播</vt:lpstr>
      <vt:lpstr>云图直播</vt:lpstr>
      <vt:lpstr>云图直播</vt:lpstr>
      <vt:lpstr>云图直播</vt:lpstr>
      <vt:lpstr>LiveStrem TV</vt:lpstr>
      <vt:lpstr>Mobi TV</vt:lpstr>
      <vt:lpstr>TV SPIELFILM</vt:lpstr>
      <vt:lpstr>TV SPIELFILM</vt:lpstr>
      <vt:lpstr>TV SPIELFILM</vt:lpstr>
      <vt:lpstr>关于广告联盟</vt:lpstr>
      <vt:lpstr>腾讯广告联盟</vt:lpstr>
      <vt:lpstr>趣米广告联盟</vt:lpstr>
      <vt:lpstr>Google AdMob</vt:lpstr>
      <vt:lpstr>名词解释-1</vt:lpstr>
      <vt:lpstr>名词解释-2</vt:lpstr>
      <vt:lpstr>名词解释-3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电视直播app</dc:title>
  <dc:creator>harkwon koo</dc:creator>
  <cp:lastModifiedBy>harkwon koo</cp:lastModifiedBy>
  <cp:revision>27</cp:revision>
  <dcterms:created xsi:type="dcterms:W3CDTF">2017-05-26T09:02:56Z</dcterms:created>
  <dcterms:modified xsi:type="dcterms:W3CDTF">2017-05-26T19:39:47Z</dcterms:modified>
</cp:coreProperties>
</file>