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48006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1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2F"/>
    <a:srgbClr val="245E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24" y="72"/>
      </p:cViewPr>
      <p:guideLst>
        <p:guide orient="horz" pos="936"/>
        <p:guide pos="1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486357"/>
            <a:ext cx="3600450" cy="10346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1560883"/>
            <a:ext cx="3600450" cy="71749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5430" y="158221"/>
            <a:ext cx="1035129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41" y="158221"/>
            <a:ext cx="3045381" cy="2518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1" y="740887"/>
            <a:ext cx="4140518" cy="123618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1" y="1988768"/>
            <a:ext cx="4140518" cy="650081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41" y="791104"/>
            <a:ext cx="2040255" cy="1885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304" y="791104"/>
            <a:ext cx="2040255" cy="1885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" y="158221"/>
            <a:ext cx="4140518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7" y="728504"/>
            <a:ext cx="2030879" cy="35702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67" y="1085532"/>
            <a:ext cx="2030879" cy="1596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0304" y="728504"/>
            <a:ext cx="2040880" cy="35702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0304" y="1085532"/>
            <a:ext cx="2040880" cy="1596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8120"/>
            <a:ext cx="1548318" cy="69342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880" y="427884"/>
            <a:ext cx="2430304" cy="211190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91540"/>
            <a:ext cx="1548318" cy="165168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8120"/>
            <a:ext cx="1548318" cy="69342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880" y="427884"/>
            <a:ext cx="2430304" cy="211190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91540"/>
            <a:ext cx="1548318" cy="165168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041" y="158221"/>
            <a:ext cx="4140518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41" y="791104"/>
            <a:ext cx="4140518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1" y="2754418"/>
            <a:ext cx="108013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4B6A-725A-4335-8644-C6DC4F1FCF6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0199" y="2754418"/>
            <a:ext cx="1620203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0424" y="2754418"/>
            <a:ext cx="108013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EB07E-486E-417E-A077-8E1145AD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A2787C2-0BCD-490B-B588-F978E393F9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700" y="227700"/>
            <a:ext cx="1799676" cy="2530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1727A2-7D7B-4741-85E9-7AA9C170B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r="4259" b="10705"/>
          <a:stretch/>
        </p:blipFill>
        <p:spPr>
          <a:xfrm flipH="1">
            <a:off x="3162299" y="0"/>
            <a:ext cx="1638300" cy="1027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CEBE79-8B7D-4650-84A2-9C5783A82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" t="9625" r="4211" b="-290"/>
          <a:stretch/>
        </p:blipFill>
        <p:spPr>
          <a:xfrm>
            <a:off x="3162300" y="1942520"/>
            <a:ext cx="1637400" cy="1029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16F274-88BC-4BC1-87D7-009BE6AB95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9" t="-162" r="38481" b="53"/>
          <a:stretch/>
        </p:blipFill>
        <p:spPr>
          <a:xfrm rot="5400000">
            <a:off x="3523520" y="665439"/>
            <a:ext cx="914976" cy="1639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4EA19-49CC-4F81-8859-165950126F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663" y="2329479"/>
            <a:ext cx="1064151" cy="314214"/>
          </a:xfrm>
          <a:prstGeom prst="rect">
            <a:avLst/>
          </a:prstGeom>
        </p:spPr>
      </p:pic>
      <p:pic>
        <p:nvPicPr>
          <p:cNvPr id="7" name="Picture 2" descr="Image result for MEC">
            <a:extLst>
              <a:ext uri="{FF2B5EF4-FFF2-40B4-BE49-F238E27FC236}">
                <a16:creationId xmlns:a16="http://schemas.microsoft.com/office/drawing/2014/main" id="{EC255F3D-4FC2-4901-A52F-6BF1949B0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1" t="26621" r="25556" b="27292"/>
          <a:stretch/>
        </p:blipFill>
        <p:spPr bwMode="auto">
          <a:xfrm>
            <a:off x="2686003" y="2340002"/>
            <a:ext cx="315402" cy="2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43B634-D765-4EA9-99D6-5E707D8C859B}"/>
              </a:ext>
            </a:extLst>
          </p:cNvPr>
          <p:cNvSpPr/>
          <p:nvPr/>
        </p:nvSpPr>
        <p:spPr>
          <a:xfrm>
            <a:off x="207454" y="656383"/>
            <a:ext cx="28644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kern="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245EAC"/>
                  </a:outerShdw>
                </a:effectLst>
                <a:latin typeface="Franklin Gothic Heavy" panose="020B0903020102020204" pitchFamily="34" charset="0"/>
                <a:cs typeface="Calibri Light" panose="020F0302020204030204" pitchFamily="34" charset="0"/>
              </a:rPr>
              <a:t>Help us to</a:t>
            </a:r>
            <a:br>
              <a:rPr lang="en-US" sz="2200" b="1" kern="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245EAC"/>
                  </a:outerShdw>
                </a:effectLst>
                <a:latin typeface="Franklin Gothic Heavy" panose="020B0903020102020204" pitchFamily="34" charset="0"/>
                <a:cs typeface="Calibri Light" panose="020F0302020204030204" pitchFamily="34" charset="0"/>
              </a:rPr>
            </a:br>
            <a:r>
              <a:rPr lang="en-US" sz="2200" b="1" kern="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245EAC"/>
                  </a:outerShdw>
                </a:effectLst>
                <a:latin typeface="Franklin Gothic Heavy" panose="020B0903020102020204" pitchFamily="34" charset="0"/>
                <a:cs typeface="Calibri Light" panose="020F0302020204030204" pitchFamily="34" charset="0"/>
              </a:rPr>
              <a:t>design avalanche bulletins that work better for you!</a:t>
            </a:r>
            <a:endParaRPr lang="en-CA" sz="2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245EAC"/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4422A-DE3E-45BA-9A7D-DCB70240E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r="37" b="17084"/>
          <a:stretch/>
        </p:blipFill>
        <p:spPr>
          <a:xfrm>
            <a:off x="0" y="0"/>
            <a:ext cx="4798820" cy="298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C2189-B3B8-44C9-99D8-90FBE6A462D6}"/>
              </a:ext>
            </a:extLst>
          </p:cNvPr>
          <p:cNvSpPr txBox="1"/>
          <p:nvPr/>
        </p:nvSpPr>
        <p:spPr>
          <a:xfrm>
            <a:off x="242914" y="242390"/>
            <a:ext cx="4318675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A7192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Heavy" panose="020B0903020102020204" pitchFamily="34" charset="0"/>
              </a:rPr>
              <a:t>Please visit</a:t>
            </a:r>
          </a:p>
          <a:p>
            <a:pPr algn="ctr"/>
            <a:r>
              <a:rPr lang="en-US" dirty="0">
                <a:solidFill>
                  <a:srgbClr val="245EAC"/>
                </a:solidFill>
                <a:latin typeface="Franklin Gothic Heavy" panose="020B0903020102020204" pitchFamily="34" charset="0"/>
              </a:rPr>
              <a:t>avbulletin.avalancheresearch.ca</a:t>
            </a:r>
          </a:p>
          <a:p>
            <a:pPr algn="ctr"/>
            <a:r>
              <a:rPr lang="en-US" dirty="0">
                <a:latin typeface="Franklin Gothic Heavy" panose="020B0903020102020204" pitchFamily="34" charset="0"/>
              </a:rPr>
              <a:t>to sign up for our upcoming survey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8A19C-57F9-4E48-ABF6-D8EED27AD336}"/>
              </a:ext>
            </a:extLst>
          </p:cNvPr>
          <p:cNvSpPr txBox="1"/>
          <p:nvPr/>
        </p:nvSpPr>
        <p:spPr>
          <a:xfrm>
            <a:off x="2471117" y="2611710"/>
            <a:ext cx="2217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Franklin Gothic Medium" panose="020B0603020102020204" pitchFamily="34" charset="0"/>
              </a:rPr>
              <a:t>Photo credits: Matt Gunn, Grant Statham &amp; Ian Coble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4A5A3-7B3B-4F0D-A841-98D567AA5DF9}"/>
              </a:ext>
            </a:extLst>
          </p:cNvPr>
          <p:cNvSpPr txBox="1"/>
          <p:nvPr/>
        </p:nvSpPr>
        <p:spPr>
          <a:xfrm>
            <a:off x="227701" y="1287003"/>
            <a:ext cx="434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ranklin Gothic Demi Cond" panose="020B0706030402020204" pitchFamily="34" charset="0"/>
              </a:rPr>
              <a:t>We are interested in everybody’s perspective, even if </a:t>
            </a:r>
            <a:br>
              <a:rPr lang="en-US" sz="1400" dirty="0">
                <a:latin typeface="Franklin Gothic Demi Cond" panose="020B0706030402020204" pitchFamily="34" charset="0"/>
              </a:rPr>
            </a:br>
            <a:r>
              <a:rPr lang="en-US" sz="1400" dirty="0">
                <a:latin typeface="Franklin Gothic Demi Cond" panose="020B0706030402020204" pitchFamily="34" charset="0"/>
              </a:rPr>
              <a:t>you are just starting out, rarely go into the backcountry or</a:t>
            </a:r>
            <a:br>
              <a:rPr lang="en-US" sz="1400" dirty="0">
                <a:latin typeface="Franklin Gothic Demi Cond" panose="020B0706030402020204" pitchFamily="34" charset="0"/>
              </a:rPr>
            </a:br>
            <a:r>
              <a:rPr lang="en-US" sz="1400" dirty="0">
                <a:latin typeface="Franklin Gothic Demi Cond" panose="020B0706030402020204" pitchFamily="34" charset="0"/>
              </a:rPr>
              <a:t> do not use the avalanche bulletin much. </a:t>
            </a:r>
            <a:br>
              <a:rPr lang="en-US" sz="1400" dirty="0">
                <a:latin typeface="Franklin Gothic Demi Cond" panose="020B0706030402020204" pitchFamily="34" charset="0"/>
              </a:rPr>
            </a:br>
            <a:r>
              <a:rPr lang="en-US" sz="1400" dirty="0">
                <a:latin typeface="Franklin Gothic Demi Cond" panose="020B0706030402020204" pitchFamily="34" charset="0"/>
              </a:rPr>
              <a:t>We want to make the bulletin work for you!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B9D6F-9562-4FC7-9A0D-F98D8CAB105B}"/>
              </a:ext>
            </a:extLst>
          </p:cNvPr>
          <p:cNvSpPr txBox="1"/>
          <p:nvPr/>
        </p:nvSpPr>
        <p:spPr>
          <a:xfrm>
            <a:off x="223437" y="2289430"/>
            <a:ext cx="434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ranklin Gothic Demi Cond" panose="020B0706030402020204" pitchFamily="34" charset="0"/>
              </a:rPr>
              <a:t>Don’t be shy! Signing up just takes a minute!</a:t>
            </a:r>
          </a:p>
        </p:txBody>
      </p:sp>
    </p:spTree>
    <p:extLst>
      <p:ext uri="{BB962C8B-B14F-4D97-AF65-F5344CB8AC3E}">
        <p14:creationId xmlns:p14="http://schemas.microsoft.com/office/powerpoint/2010/main" val="6053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Franklin Gothic Demi Cond</vt:lpstr>
      <vt:lpstr>Franklin Gothic Heavy</vt:lpstr>
      <vt:lpstr>Franklin Gothic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Haegeli</dc:creator>
  <cp:lastModifiedBy>Henry Finn</cp:lastModifiedBy>
  <cp:revision>10</cp:revision>
  <dcterms:created xsi:type="dcterms:W3CDTF">2018-12-06T18:25:28Z</dcterms:created>
  <dcterms:modified xsi:type="dcterms:W3CDTF">2018-12-14T18:15:45Z</dcterms:modified>
</cp:coreProperties>
</file>