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Statement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“Notable Quote”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096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2192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8288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24384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30480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36576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42672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48768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54864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oolkit Group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Koolkit Group</a:t>
            </a:r>
          </a:p>
        </p:txBody>
      </p:sp>
      <p:sp>
        <p:nvSpPr>
          <p:cNvPr id="152" name="sed tutori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sed tutorial</a:t>
            </a:r>
          </a:p>
        </p:txBody>
      </p:sp>
      <p:sp>
        <p:nvSpPr>
          <p:cNvPr id="153" name="Expansion of your normal editing skil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Expansion of your normal editing skill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ed的整体逻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Sed的整体逻辑</a:t>
            </a:r>
          </a:p>
        </p:txBody>
      </p:sp>
      <p:sp>
        <p:nvSpPr>
          <p:cNvPr id="156" name="流编辑器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4840"/>
            </a:lvl1pPr>
          </a:lstStyle>
          <a:p>
            <a:r>
              <a:t>流编辑器</a:t>
            </a:r>
          </a:p>
        </p:txBody>
      </p:sp>
      <p:sp>
        <p:nvSpPr>
          <p:cNvPr id="157" name="指定一个文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指定一个文件</a:t>
            </a:r>
          </a:p>
          <a:p>
            <a:r>
              <a:t>逐行执行命令</a:t>
            </a:r>
          </a:p>
          <a:p>
            <a:pPr lvl="1"/>
            <a:r>
              <a:t>读入一行</a:t>
            </a:r>
          </a:p>
          <a:p>
            <a:pPr lvl="1"/>
            <a:r>
              <a:t>执行所有的命令</a:t>
            </a:r>
          </a:p>
          <a:p>
            <a:pPr lvl="1"/>
            <a:r>
              <a:t>输出这一行</a:t>
            </a:r>
          </a:p>
          <a:p>
            <a:r>
              <a:t>其他选项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ile space, pattern space, hold space,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635">
              <a:defRPr sz="8415" spc="-168"/>
            </a:lvl1pPr>
          </a:lstStyle>
          <a:p>
            <a:r>
              <a:t>file space, pattern space, hold space, output</a:t>
            </a:r>
          </a:p>
        </p:txBody>
      </p:sp>
      <p:sp>
        <p:nvSpPr>
          <p:cNvPr id="160" name="Rectangle"/>
          <p:cNvSpPr/>
          <p:nvPr/>
        </p:nvSpPr>
        <p:spPr>
          <a:xfrm>
            <a:off x="1360642" y="3395166"/>
            <a:ext cx="5636618" cy="9469599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61" name="Rectangle"/>
          <p:cNvSpPr/>
          <p:nvPr/>
        </p:nvSpPr>
        <p:spPr>
          <a:xfrm>
            <a:off x="7534225" y="3411326"/>
            <a:ext cx="9315550" cy="4677007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62" name="Rectangle"/>
          <p:cNvSpPr/>
          <p:nvPr/>
        </p:nvSpPr>
        <p:spPr>
          <a:xfrm>
            <a:off x="7534225" y="8642798"/>
            <a:ext cx="9315550" cy="4208027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63" name="Rectangle"/>
          <p:cNvSpPr/>
          <p:nvPr/>
        </p:nvSpPr>
        <p:spPr>
          <a:xfrm>
            <a:off x="17386740" y="3395166"/>
            <a:ext cx="5636618" cy="9469599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64" name="file space"/>
          <p:cNvSpPr txBox="1"/>
          <p:nvPr/>
        </p:nvSpPr>
        <p:spPr>
          <a:xfrm>
            <a:off x="3472729" y="2926895"/>
            <a:ext cx="141244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file space</a:t>
            </a:r>
          </a:p>
        </p:txBody>
      </p:sp>
      <p:sp>
        <p:nvSpPr>
          <p:cNvPr id="165" name="pattern space"/>
          <p:cNvSpPr txBox="1"/>
          <p:nvPr/>
        </p:nvSpPr>
        <p:spPr>
          <a:xfrm>
            <a:off x="11192103" y="2926895"/>
            <a:ext cx="199979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pattern space</a:t>
            </a:r>
          </a:p>
        </p:txBody>
      </p:sp>
      <p:sp>
        <p:nvSpPr>
          <p:cNvPr id="166" name="hold space"/>
          <p:cNvSpPr txBox="1"/>
          <p:nvPr/>
        </p:nvSpPr>
        <p:spPr>
          <a:xfrm>
            <a:off x="11383975" y="12910913"/>
            <a:ext cx="1616050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hold space</a:t>
            </a:r>
          </a:p>
        </p:txBody>
      </p:sp>
      <p:sp>
        <p:nvSpPr>
          <p:cNvPr id="167" name="output"/>
          <p:cNvSpPr txBox="1"/>
          <p:nvPr/>
        </p:nvSpPr>
        <p:spPr>
          <a:xfrm>
            <a:off x="19806370" y="2926895"/>
            <a:ext cx="1000965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output</a:t>
            </a:r>
          </a:p>
        </p:txBody>
      </p:sp>
      <p:sp>
        <p:nvSpPr>
          <p:cNvPr id="168" name="abcdefg…"/>
          <p:cNvSpPr txBox="1"/>
          <p:nvPr/>
        </p:nvSpPr>
        <p:spPr>
          <a:xfrm>
            <a:off x="3486749" y="4119206"/>
            <a:ext cx="1384403" cy="4144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abcdefg</a:t>
            </a:r>
          </a:p>
          <a:p>
            <a:pPr algn="l"/>
            <a:r>
              <a:t>1234567</a:t>
            </a:r>
          </a:p>
          <a:p>
            <a:pPr algn="l"/>
            <a:r>
              <a:t>IO</a:t>
            </a:r>
          </a:p>
          <a:p>
            <a:pPr algn="l"/>
            <a:r>
              <a:t>MESH</a:t>
            </a:r>
          </a:p>
          <a:p>
            <a:pPr algn="l"/>
          </a:p>
          <a:p>
            <a:pPr algn="l"/>
            <a:r>
              <a:t>yes</a:t>
            </a:r>
          </a:p>
          <a:p>
            <a:pPr algn="l"/>
            <a:r>
              <a:t>no</a:t>
            </a:r>
          </a:p>
          <a:p>
            <a:pPr algn="l"/>
            <a:r>
              <a:t>dump</a:t>
            </a:r>
          </a:p>
          <a:p>
            <a:pPr algn="l"/>
            <a:r>
              <a:t>def func()</a:t>
            </a:r>
          </a:p>
          <a:p>
            <a:pPr algn="l"/>
            <a:r>
              <a:t>c</a:t>
            </a:r>
          </a:p>
          <a:p>
            <a:pPr algn="l"/>
            <a:r>
              <a:t>lass</a:t>
            </a:r>
          </a:p>
        </p:txBody>
      </p:sp>
      <p:sp>
        <p:nvSpPr>
          <p:cNvPr id="169" name="Arrow"/>
          <p:cNvSpPr/>
          <p:nvPr/>
        </p:nvSpPr>
        <p:spPr>
          <a:xfrm>
            <a:off x="2475616" y="4215067"/>
            <a:ext cx="547316" cy="320828"/>
          </a:xfrm>
          <a:prstGeom prst="rightArrow">
            <a:avLst>
              <a:gd name="adj1" fmla="val 32000"/>
              <a:gd name="adj2" fmla="val 1091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ile space, pattern space, hold space,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635">
              <a:defRPr sz="8415" spc="-168"/>
            </a:lvl1pPr>
          </a:lstStyle>
          <a:p>
            <a:r>
              <a:t>file space, pattern space, hold space, output</a:t>
            </a:r>
          </a:p>
        </p:txBody>
      </p:sp>
      <p:sp>
        <p:nvSpPr>
          <p:cNvPr id="172" name="Rectangle"/>
          <p:cNvSpPr/>
          <p:nvPr/>
        </p:nvSpPr>
        <p:spPr>
          <a:xfrm>
            <a:off x="1360642" y="3395167"/>
            <a:ext cx="5636618" cy="9469599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73" name="Rectangle"/>
          <p:cNvSpPr/>
          <p:nvPr/>
        </p:nvSpPr>
        <p:spPr>
          <a:xfrm>
            <a:off x="7534225" y="3411325"/>
            <a:ext cx="9315549" cy="4677007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74" name="Rectangle"/>
          <p:cNvSpPr/>
          <p:nvPr/>
        </p:nvSpPr>
        <p:spPr>
          <a:xfrm>
            <a:off x="7534226" y="8642798"/>
            <a:ext cx="9315549" cy="4208027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75" name="Rectangle"/>
          <p:cNvSpPr/>
          <p:nvPr/>
        </p:nvSpPr>
        <p:spPr>
          <a:xfrm>
            <a:off x="17386740" y="3395167"/>
            <a:ext cx="5636618" cy="9469599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76" name="file space"/>
          <p:cNvSpPr txBox="1"/>
          <p:nvPr/>
        </p:nvSpPr>
        <p:spPr>
          <a:xfrm>
            <a:off x="3472729" y="2926895"/>
            <a:ext cx="141244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file space</a:t>
            </a:r>
          </a:p>
        </p:txBody>
      </p:sp>
      <p:sp>
        <p:nvSpPr>
          <p:cNvPr id="177" name="pattern space"/>
          <p:cNvSpPr txBox="1"/>
          <p:nvPr/>
        </p:nvSpPr>
        <p:spPr>
          <a:xfrm>
            <a:off x="11192103" y="2926895"/>
            <a:ext cx="199979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pattern space</a:t>
            </a:r>
          </a:p>
        </p:txBody>
      </p:sp>
      <p:sp>
        <p:nvSpPr>
          <p:cNvPr id="178" name="hold space"/>
          <p:cNvSpPr txBox="1"/>
          <p:nvPr/>
        </p:nvSpPr>
        <p:spPr>
          <a:xfrm>
            <a:off x="11383975" y="12910913"/>
            <a:ext cx="1616050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hold space</a:t>
            </a:r>
          </a:p>
        </p:txBody>
      </p:sp>
      <p:sp>
        <p:nvSpPr>
          <p:cNvPr id="179" name="output"/>
          <p:cNvSpPr txBox="1"/>
          <p:nvPr/>
        </p:nvSpPr>
        <p:spPr>
          <a:xfrm>
            <a:off x="19806370" y="2926895"/>
            <a:ext cx="100096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output</a:t>
            </a:r>
          </a:p>
        </p:txBody>
      </p:sp>
      <p:sp>
        <p:nvSpPr>
          <p:cNvPr id="180" name="abcdefg…"/>
          <p:cNvSpPr txBox="1"/>
          <p:nvPr/>
        </p:nvSpPr>
        <p:spPr>
          <a:xfrm>
            <a:off x="3486749" y="4106505"/>
            <a:ext cx="1384403" cy="4144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abcdefg</a:t>
            </a:r>
          </a:p>
          <a:p>
            <a:pPr algn="l"/>
            <a:r>
              <a:t>1234567</a:t>
            </a:r>
          </a:p>
          <a:p>
            <a:pPr algn="l"/>
            <a:r>
              <a:t>IO</a:t>
            </a:r>
          </a:p>
          <a:p>
            <a:pPr algn="l"/>
            <a:r>
              <a:t>MESH</a:t>
            </a:r>
          </a:p>
          <a:p>
            <a:pPr algn="l"/>
          </a:p>
          <a:p>
            <a:pPr algn="l"/>
            <a:r>
              <a:t>yes</a:t>
            </a:r>
          </a:p>
          <a:p>
            <a:pPr algn="l"/>
            <a:r>
              <a:t>no</a:t>
            </a:r>
          </a:p>
          <a:p>
            <a:pPr algn="l"/>
            <a:r>
              <a:t>dump</a:t>
            </a:r>
          </a:p>
          <a:p>
            <a:pPr algn="l"/>
            <a:r>
              <a:t>def func()</a:t>
            </a:r>
          </a:p>
          <a:p>
            <a:pPr algn="l"/>
            <a:r>
              <a:t>c</a:t>
            </a:r>
          </a:p>
          <a:p>
            <a:pPr algn="l"/>
            <a:r>
              <a:t>lass</a:t>
            </a:r>
          </a:p>
        </p:txBody>
      </p:sp>
      <p:sp>
        <p:nvSpPr>
          <p:cNvPr id="181" name="Arrow"/>
          <p:cNvSpPr/>
          <p:nvPr/>
        </p:nvSpPr>
        <p:spPr>
          <a:xfrm>
            <a:off x="2475616" y="4215067"/>
            <a:ext cx="547317" cy="320828"/>
          </a:xfrm>
          <a:prstGeom prst="rightArrow">
            <a:avLst>
              <a:gd name="adj1" fmla="val 32000"/>
              <a:gd name="adj2" fmla="val 1091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82" name="abcdefg"/>
          <p:cNvSpPr txBox="1"/>
          <p:nvPr/>
        </p:nvSpPr>
        <p:spPr>
          <a:xfrm>
            <a:off x="11575999" y="3927708"/>
            <a:ext cx="1232002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abcdefg</a:t>
            </a:r>
          </a:p>
        </p:txBody>
      </p:sp>
      <p:sp>
        <p:nvSpPr>
          <p:cNvPr id="183" name="y/a/A/"/>
          <p:cNvSpPr txBox="1"/>
          <p:nvPr/>
        </p:nvSpPr>
        <p:spPr>
          <a:xfrm>
            <a:off x="11725808" y="5519146"/>
            <a:ext cx="932384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y/a/A/</a:t>
            </a:r>
          </a:p>
        </p:txBody>
      </p:sp>
      <p:sp>
        <p:nvSpPr>
          <p:cNvPr id="184" name="Abcdefg"/>
          <p:cNvSpPr txBox="1"/>
          <p:nvPr/>
        </p:nvSpPr>
        <p:spPr>
          <a:xfrm>
            <a:off x="11575999" y="7068272"/>
            <a:ext cx="1265835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Abcdefg</a:t>
            </a:r>
          </a:p>
        </p:txBody>
      </p:sp>
      <p:sp>
        <p:nvSpPr>
          <p:cNvPr id="185" name="Abcdefg"/>
          <p:cNvSpPr txBox="1"/>
          <p:nvPr/>
        </p:nvSpPr>
        <p:spPr>
          <a:xfrm>
            <a:off x="19673934" y="3721077"/>
            <a:ext cx="1265836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Abcdefg</a:t>
            </a:r>
          </a:p>
        </p:txBody>
      </p:sp>
      <p:sp>
        <p:nvSpPr>
          <p:cNvPr id="186" name="Line"/>
          <p:cNvSpPr/>
          <p:nvPr/>
        </p:nvSpPr>
        <p:spPr>
          <a:xfrm>
            <a:off x="13251013" y="3888429"/>
            <a:ext cx="6355174" cy="3505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3129" y="21600"/>
                </a:lnTo>
                <a:lnTo>
                  <a:pt x="13129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/>
        </p:txBody>
      </p:sp>
      <p:sp>
        <p:nvSpPr>
          <p:cNvPr id="187" name="-n则不送到output中"/>
          <p:cNvSpPr txBox="1"/>
          <p:nvPr/>
        </p:nvSpPr>
        <p:spPr>
          <a:xfrm>
            <a:off x="16214939" y="3430477"/>
            <a:ext cx="28130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-n则不送到output中</a:t>
            </a:r>
          </a:p>
        </p:txBody>
      </p:sp>
      <p:sp>
        <p:nvSpPr>
          <p:cNvPr id="188" name="Line"/>
          <p:cNvSpPr/>
          <p:nvPr/>
        </p:nvSpPr>
        <p:spPr>
          <a:xfrm>
            <a:off x="12134772" y="4418207"/>
            <a:ext cx="1" cy="109417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/>
        </p:txBody>
      </p:sp>
      <p:sp>
        <p:nvSpPr>
          <p:cNvPr id="189" name="Line"/>
          <p:cNvSpPr/>
          <p:nvPr/>
        </p:nvSpPr>
        <p:spPr>
          <a:xfrm>
            <a:off x="12144734" y="6000513"/>
            <a:ext cx="1" cy="108235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/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ile space, pattern space, hold space,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635">
              <a:defRPr sz="8415" spc="-168"/>
            </a:lvl1pPr>
          </a:lstStyle>
          <a:p>
            <a:r>
              <a:t>file space, pattern space, hold space, output</a:t>
            </a:r>
          </a:p>
        </p:txBody>
      </p:sp>
      <p:sp>
        <p:nvSpPr>
          <p:cNvPr id="192" name="Rectangle"/>
          <p:cNvSpPr/>
          <p:nvPr/>
        </p:nvSpPr>
        <p:spPr>
          <a:xfrm>
            <a:off x="1360642" y="3395167"/>
            <a:ext cx="5636618" cy="9469599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93" name="Rectangle"/>
          <p:cNvSpPr/>
          <p:nvPr/>
        </p:nvSpPr>
        <p:spPr>
          <a:xfrm>
            <a:off x="7534225" y="3411325"/>
            <a:ext cx="9315549" cy="4677007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94" name="Rectangle"/>
          <p:cNvSpPr/>
          <p:nvPr/>
        </p:nvSpPr>
        <p:spPr>
          <a:xfrm>
            <a:off x="7534226" y="8642798"/>
            <a:ext cx="9315549" cy="4208027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95" name="Rectangle"/>
          <p:cNvSpPr/>
          <p:nvPr/>
        </p:nvSpPr>
        <p:spPr>
          <a:xfrm>
            <a:off x="17386740" y="3395167"/>
            <a:ext cx="5636618" cy="9469599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96" name="file space"/>
          <p:cNvSpPr txBox="1"/>
          <p:nvPr/>
        </p:nvSpPr>
        <p:spPr>
          <a:xfrm>
            <a:off x="3472729" y="2926895"/>
            <a:ext cx="141244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file space</a:t>
            </a:r>
          </a:p>
        </p:txBody>
      </p:sp>
      <p:sp>
        <p:nvSpPr>
          <p:cNvPr id="197" name="pattern space"/>
          <p:cNvSpPr txBox="1"/>
          <p:nvPr/>
        </p:nvSpPr>
        <p:spPr>
          <a:xfrm>
            <a:off x="11192103" y="2926895"/>
            <a:ext cx="199979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pattern space</a:t>
            </a:r>
          </a:p>
        </p:txBody>
      </p:sp>
      <p:sp>
        <p:nvSpPr>
          <p:cNvPr id="198" name="hold space"/>
          <p:cNvSpPr txBox="1"/>
          <p:nvPr/>
        </p:nvSpPr>
        <p:spPr>
          <a:xfrm>
            <a:off x="11383975" y="12910913"/>
            <a:ext cx="1616050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hold space</a:t>
            </a:r>
          </a:p>
        </p:txBody>
      </p:sp>
      <p:sp>
        <p:nvSpPr>
          <p:cNvPr id="199" name="output"/>
          <p:cNvSpPr txBox="1"/>
          <p:nvPr/>
        </p:nvSpPr>
        <p:spPr>
          <a:xfrm>
            <a:off x="19806370" y="2926895"/>
            <a:ext cx="100096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output</a:t>
            </a:r>
          </a:p>
        </p:txBody>
      </p:sp>
      <p:sp>
        <p:nvSpPr>
          <p:cNvPr id="200" name="abcdefg…"/>
          <p:cNvSpPr txBox="1"/>
          <p:nvPr/>
        </p:nvSpPr>
        <p:spPr>
          <a:xfrm>
            <a:off x="3486749" y="4106505"/>
            <a:ext cx="1384403" cy="4144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abcdefg</a:t>
            </a:r>
          </a:p>
          <a:p>
            <a:pPr algn="l"/>
            <a:r>
              <a:t>1234567</a:t>
            </a:r>
          </a:p>
          <a:p>
            <a:pPr algn="l"/>
            <a:r>
              <a:t>IO</a:t>
            </a:r>
          </a:p>
          <a:p>
            <a:pPr algn="l"/>
            <a:r>
              <a:t>MESH</a:t>
            </a:r>
          </a:p>
          <a:p>
            <a:pPr algn="l"/>
          </a:p>
          <a:p>
            <a:pPr algn="l"/>
            <a:r>
              <a:t>yes</a:t>
            </a:r>
          </a:p>
          <a:p>
            <a:pPr algn="l"/>
            <a:r>
              <a:t>no</a:t>
            </a:r>
          </a:p>
          <a:p>
            <a:pPr algn="l"/>
            <a:r>
              <a:t>dump</a:t>
            </a:r>
          </a:p>
          <a:p>
            <a:pPr algn="l"/>
            <a:r>
              <a:t>def func()</a:t>
            </a:r>
          </a:p>
          <a:p>
            <a:pPr algn="l"/>
            <a:r>
              <a:t>c</a:t>
            </a:r>
          </a:p>
          <a:p>
            <a:pPr algn="l"/>
            <a:r>
              <a:t>lass</a:t>
            </a:r>
          </a:p>
        </p:txBody>
      </p:sp>
      <p:sp>
        <p:nvSpPr>
          <p:cNvPr id="201" name="Arrow"/>
          <p:cNvSpPr/>
          <p:nvPr/>
        </p:nvSpPr>
        <p:spPr>
          <a:xfrm>
            <a:off x="2524093" y="4554407"/>
            <a:ext cx="547317" cy="320828"/>
          </a:xfrm>
          <a:prstGeom prst="rightArrow">
            <a:avLst>
              <a:gd name="adj1" fmla="val 32000"/>
              <a:gd name="adj2" fmla="val 1091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202" name="Abcdefg"/>
          <p:cNvSpPr txBox="1"/>
          <p:nvPr/>
        </p:nvSpPr>
        <p:spPr>
          <a:xfrm>
            <a:off x="19673934" y="3721077"/>
            <a:ext cx="1265835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Abcdefg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ile space, pattern space, hold space,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635">
              <a:defRPr sz="8415" spc="-168"/>
            </a:lvl1pPr>
          </a:lstStyle>
          <a:p>
            <a:r>
              <a:t>file space, pattern space, hold space, output</a:t>
            </a:r>
          </a:p>
        </p:txBody>
      </p:sp>
      <p:sp>
        <p:nvSpPr>
          <p:cNvPr id="205" name="Rectangle"/>
          <p:cNvSpPr/>
          <p:nvPr/>
        </p:nvSpPr>
        <p:spPr>
          <a:xfrm>
            <a:off x="1360642" y="3395167"/>
            <a:ext cx="5636618" cy="9469599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7534225" y="3411325"/>
            <a:ext cx="9315549" cy="4677007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207" name="Rectangle"/>
          <p:cNvSpPr/>
          <p:nvPr/>
        </p:nvSpPr>
        <p:spPr>
          <a:xfrm>
            <a:off x="7534226" y="8642798"/>
            <a:ext cx="9315549" cy="4208027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208" name="Rectangle"/>
          <p:cNvSpPr/>
          <p:nvPr/>
        </p:nvSpPr>
        <p:spPr>
          <a:xfrm>
            <a:off x="17386740" y="3395167"/>
            <a:ext cx="5636618" cy="9469599"/>
          </a:xfrm>
          <a:prstGeom prst="rect">
            <a:avLst/>
          </a:prstGeom>
          <a:ln w="508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209" name="file space"/>
          <p:cNvSpPr txBox="1"/>
          <p:nvPr/>
        </p:nvSpPr>
        <p:spPr>
          <a:xfrm>
            <a:off x="3472729" y="2926895"/>
            <a:ext cx="141244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file space</a:t>
            </a:r>
          </a:p>
        </p:txBody>
      </p:sp>
      <p:sp>
        <p:nvSpPr>
          <p:cNvPr id="210" name="pattern space"/>
          <p:cNvSpPr txBox="1"/>
          <p:nvPr/>
        </p:nvSpPr>
        <p:spPr>
          <a:xfrm>
            <a:off x="11192103" y="2926895"/>
            <a:ext cx="199979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pattern space</a:t>
            </a:r>
          </a:p>
        </p:txBody>
      </p:sp>
      <p:sp>
        <p:nvSpPr>
          <p:cNvPr id="211" name="hold space"/>
          <p:cNvSpPr txBox="1"/>
          <p:nvPr/>
        </p:nvSpPr>
        <p:spPr>
          <a:xfrm>
            <a:off x="11383975" y="12910913"/>
            <a:ext cx="1616050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hold space</a:t>
            </a:r>
          </a:p>
        </p:txBody>
      </p:sp>
      <p:sp>
        <p:nvSpPr>
          <p:cNvPr id="212" name="output"/>
          <p:cNvSpPr txBox="1"/>
          <p:nvPr/>
        </p:nvSpPr>
        <p:spPr>
          <a:xfrm>
            <a:off x="19806370" y="2926895"/>
            <a:ext cx="1000964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output</a:t>
            </a:r>
          </a:p>
        </p:txBody>
      </p:sp>
      <p:sp>
        <p:nvSpPr>
          <p:cNvPr id="213" name="abcdefg…"/>
          <p:cNvSpPr txBox="1"/>
          <p:nvPr/>
        </p:nvSpPr>
        <p:spPr>
          <a:xfrm>
            <a:off x="3486749" y="4106505"/>
            <a:ext cx="1384403" cy="45126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abcdefg</a:t>
            </a:r>
          </a:p>
          <a:p>
            <a:pPr algn="l"/>
            <a:r>
              <a:t>1234567</a:t>
            </a:r>
          </a:p>
          <a:p>
            <a:pPr algn="l"/>
            <a:r>
              <a:t>IO</a:t>
            </a:r>
          </a:p>
          <a:p>
            <a:pPr algn="l"/>
            <a:r>
              <a:t>MESH</a:t>
            </a:r>
          </a:p>
          <a:p>
            <a:pPr algn="l"/>
          </a:p>
          <a:p>
            <a:pPr algn="l"/>
            <a:r>
              <a:t>yes</a:t>
            </a:r>
          </a:p>
          <a:p>
            <a:pPr algn="l"/>
            <a:r>
              <a:t>no</a:t>
            </a:r>
          </a:p>
          <a:p>
            <a:pPr algn="l"/>
            <a:r>
              <a:t>dump</a:t>
            </a:r>
          </a:p>
          <a:p>
            <a:pPr algn="l"/>
            <a:r>
              <a:t>def func()</a:t>
            </a:r>
          </a:p>
          <a:p>
            <a:pPr algn="l"/>
            <a:r>
              <a:t>c</a:t>
            </a:r>
          </a:p>
          <a:p>
            <a:pPr algn="l"/>
            <a:r>
              <a:t>lass</a:t>
            </a:r>
          </a:p>
          <a:p>
            <a:pPr algn="l"/>
            <a:r>
              <a:t>001</a:t>
            </a:r>
          </a:p>
        </p:txBody>
      </p:sp>
      <p:sp>
        <p:nvSpPr>
          <p:cNvPr id="214" name="Arrow"/>
          <p:cNvSpPr/>
          <p:nvPr/>
        </p:nvSpPr>
        <p:spPr>
          <a:xfrm>
            <a:off x="2556411" y="4909907"/>
            <a:ext cx="547317" cy="320827"/>
          </a:xfrm>
          <a:prstGeom prst="rightArrow">
            <a:avLst>
              <a:gd name="adj1" fmla="val 32000"/>
              <a:gd name="adj2" fmla="val 1091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215" name="1234567…"/>
          <p:cNvSpPr txBox="1"/>
          <p:nvPr/>
        </p:nvSpPr>
        <p:spPr>
          <a:xfrm>
            <a:off x="19656561" y="3811631"/>
            <a:ext cx="1300582" cy="829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1234567</a:t>
            </a:r>
          </a:p>
          <a:p>
            <a:pPr algn="l"/>
            <a:r>
              <a:t>001</a:t>
            </a:r>
          </a:p>
        </p:txBody>
      </p:sp>
      <p:sp>
        <p:nvSpPr>
          <p:cNvPr id="216" name="/\d*/"/>
          <p:cNvSpPr txBox="1"/>
          <p:nvPr/>
        </p:nvSpPr>
        <p:spPr>
          <a:xfrm>
            <a:off x="1677382" y="4839637"/>
            <a:ext cx="706832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/\d*/</a:t>
            </a:r>
          </a:p>
        </p:txBody>
      </p:sp>
      <p:sp>
        <p:nvSpPr>
          <p:cNvPr id="217" name="sed -n -e ‘/\d*/p’ file"/>
          <p:cNvSpPr txBox="1"/>
          <p:nvPr/>
        </p:nvSpPr>
        <p:spPr>
          <a:xfrm>
            <a:off x="10765840" y="7115790"/>
            <a:ext cx="2852320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sed -n -e ‘/\d*/p’ file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参考学习资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参考学习资料</a:t>
            </a:r>
          </a:p>
        </p:txBody>
      </p:sp>
      <p:sp>
        <p:nvSpPr>
          <p:cNvPr id="220" name="video…"/>
          <p:cNvSpPr txBox="1"/>
          <p:nvPr>
            <p:ph type="body" idx="1"/>
          </p:nvPr>
        </p:nvSpPr>
        <p:spPr>
          <a:xfrm>
            <a:off x="1206500" y="3049816"/>
            <a:ext cx="21971000" cy="9454700"/>
          </a:xfrm>
          <a:prstGeom prst="rect">
            <a:avLst/>
          </a:prstGeom>
        </p:spPr>
        <p:txBody>
          <a:bodyPr/>
          <a:lstStyle/>
          <a:p>
            <a:r>
              <a:rPr u="sng"/>
              <a:t>video</a:t>
            </a:r>
            <a:endParaRPr u="sng"/>
          </a:p>
          <a:p>
            <a:r>
              <a:rPr u="sng"/>
              <a:t>document</a:t>
            </a:r>
            <a:endParaRPr u="sng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Practice</a:t>
            </a:r>
          </a:p>
        </p:txBody>
      </p:sp>
      <p:sp>
        <p:nvSpPr>
          <p:cNvPr id="223" name="删除config.yaml中的data service:及下方的url这两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删除config.yaml中的data service:及下方的url这两行</a:t>
            </a:r>
          </a:p>
          <a:p>
            <a:r>
              <a:t>将ai_service:中的location的两个路径从/models/… 改为/xkmodels/…</a:t>
            </a:r>
          </a:p>
          <a:p>
            <a:r>
              <a:t>把所有的空行变为 ########外加一行空行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7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7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WPS 演示</Application>
  <PresentationFormat/>
  <Paragraphs>136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Helvetica Neue</vt:lpstr>
      <vt:lpstr>Helvetica Neue Medium</vt:lpstr>
      <vt:lpstr>微软雅黑</vt:lpstr>
      <vt:lpstr>汉仪旗黑</vt:lpstr>
      <vt:lpstr>宋体</vt:lpstr>
      <vt:lpstr>Arial Unicode MS</vt:lpstr>
      <vt:lpstr>汉仪书宋二KW</vt:lpstr>
      <vt:lpstr>Helvetica Neue</vt:lpstr>
      <vt:lpstr>20_BasicBlack</vt:lpstr>
      <vt:lpstr>sed tutorial</vt:lpstr>
      <vt:lpstr>Sed的整体逻辑</vt:lpstr>
      <vt:lpstr>file space, pattern space, hold space, output</vt:lpstr>
      <vt:lpstr>file space, pattern space, hold space, output</vt:lpstr>
      <vt:lpstr>file space, pattern space, hold space, output</vt:lpstr>
      <vt:lpstr>file space, pattern space, hold space, output</vt:lpstr>
      <vt:lpstr>参考学习资料</vt:lpstr>
      <vt:lpstr>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 tutorial</dc:title>
  <dc:creator/>
  <cp:lastModifiedBy>sky</cp:lastModifiedBy>
  <cp:revision>1</cp:revision>
  <dcterms:created xsi:type="dcterms:W3CDTF">2021-04-18T09:00:11Z</dcterms:created>
  <dcterms:modified xsi:type="dcterms:W3CDTF">2021-04-18T09:00:11Z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