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4D3E-BDB9-F22D-C951-9F3766DE9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425D0-C7B8-CB79-1713-08B45E76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4226-13AD-5F84-38EB-5672D304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8AB5-8AB1-0D8B-B1ED-C3DFD7A2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199F-D4B2-CED1-9843-688D834E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7D4-39C5-E8D2-6CB1-E554EB69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0F8A5-CBB6-8A88-E096-ABFBC892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64BD-B61A-3A69-DA79-573D7905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6838-BB73-00E6-3D13-306D8542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EB1C-F7B3-A89F-7D82-DF67682A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92780-27CF-75AF-6643-682338B7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55C7-4843-2E08-EE8F-5E2BF7D6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2C1B-8370-B2BB-CB81-E22A31A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C6A1-CE46-B8A1-9FB5-5B42010D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2EE1-579F-5AAF-674E-8D34A619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28FD-9579-6220-7476-ABEB4629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BF40-87CB-FF94-1A1C-E07FD777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705C-6537-0707-C0EB-41166C36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934C-3DC9-1790-660B-9B571DE2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D7E0-B171-6F8F-7470-14C237FA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E579-631E-E348-4F21-318EA3A6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AD33-5AA3-B0FF-5F09-281C630A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F468-6686-8817-2F2F-D37675BF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46A0-2281-C96A-0EB5-F4EC2397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9AEA-7033-8E71-2AA2-7FF435E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ADB2-792A-F11A-018F-B31621E3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37E9-36E2-FD73-7CF6-ED807A1AA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57A0D-3530-AB60-D768-77C99EE0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EF08-3810-7EB5-93A4-EFD08F51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8C929-B393-2E83-1E7D-049E123D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2D5D-BFDF-074A-1CED-CE057CE6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2D86-E0D4-97F1-6130-80B19294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E6BC-748E-2960-220F-05051C7F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49BA-04CB-0294-52B7-EABFD529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37F0-E661-AE23-65A6-985E7E378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B215F-1043-A8C7-08C2-AF415ED6B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A4DDE-CB6A-6BF5-1B90-D479ADE6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36323-51EA-8C9D-5E55-7356DAC2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852C8-C264-4655-CF67-59BEF021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D685-3954-28A5-B00A-17BBF5EB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3BD5-8F10-ACA8-0886-04D8DA71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CD133-685E-3284-78C1-36AA9356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D2FB6-E627-ECEA-371A-D3BBAE3B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9B7B5-B5B8-D716-8F98-0A9D0D2A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EBC90-EDB4-E422-39AF-4F24DB8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AE93C-58C7-FA4B-1833-120CC61C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8C52-B3D5-2542-0EC5-2105E3A7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A355-9717-1114-8672-BA95E7E5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8E6-9F49-43BD-EB62-1C89A01C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077-8399-D67C-7637-D757E291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F77EF-D8F5-0F60-22AB-1B37C508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058C-42E7-0551-C174-86CA81E1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46CC-68AA-1935-8F9F-6CDB7E7A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F1C06-6487-D483-E8B6-456F256C5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6B5DB-D5B2-706F-6709-D719EEF6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C844-DA02-4DCB-81B8-EEDEA58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E8C6-E216-475E-1BE4-143CDB7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C9B8-B998-6063-009B-43FB6660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ED809-B138-60D8-CEB5-A5F6032C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EE93-6C18-39D1-EFAC-78F335BE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C89F-9808-C790-034A-8125A31B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AD73-38BA-254F-9101-144A4BDD497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3634-92F1-68B9-93EA-B70C51E78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BD28-5825-381E-B267-CD657483F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7DFC-6C3F-5D45-ABF7-AB60735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2586E1-CC7B-2288-02B4-7CABB2CD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573"/>
              </p:ext>
            </p:extLst>
          </p:nvPr>
        </p:nvGraphicFramePr>
        <p:xfrm>
          <a:off x="631370" y="719666"/>
          <a:ext cx="109510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81">
                  <a:extLst>
                    <a:ext uri="{9D8B030D-6E8A-4147-A177-3AD203B41FA5}">
                      <a16:colId xmlns:a16="http://schemas.microsoft.com/office/drawing/2014/main" val="3995847076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4113857784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2272609957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2472665165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1386713769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1734175212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1832086167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746394654"/>
                    </a:ext>
                  </a:extLst>
                </a:gridCol>
                <a:gridCol w="1216781">
                  <a:extLst>
                    <a:ext uri="{9D8B030D-6E8A-4147-A177-3AD203B41FA5}">
                      <a16:colId xmlns:a16="http://schemas.microsoft.com/office/drawing/2014/main" val="326961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0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8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J. Kootsookos</dc:creator>
  <cp:lastModifiedBy>Peter J. Kootsookos</cp:lastModifiedBy>
  <cp:revision>1</cp:revision>
  <dcterms:created xsi:type="dcterms:W3CDTF">2022-12-29T15:17:03Z</dcterms:created>
  <dcterms:modified xsi:type="dcterms:W3CDTF">2022-12-29T15:21:15Z</dcterms:modified>
</cp:coreProperties>
</file>