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4067-C7B5-8EE4-2733-4C15E6C27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2256B-315A-C17A-83F7-DFEBA32D7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7D3F-86AA-A7E1-FF6A-180212C2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6E47-5EB9-16DB-DAEE-8B9B3FDE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17E6-5AE5-AFFF-8403-82524F55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4C63-2511-76BA-A362-57F12589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DB590-2292-8D73-5D57-D8E599125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C88C-08C8-61D5-3D30-C9512AB0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880B-F3C8-D749-9558-29630E23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1158-102C-AE1F-1B16-D5689F6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03E49-6C1B-0880-DFF1-AEC8F1A82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3C16E-E32F-83AB-2502-072AC748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A9CF-8117-EC79-A25A-232E1AB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1D72-86C8-3BF9-7C4A-CFC21BD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22D7-2FD6-F583-5965-4D13851B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E342-832C-D90E-81A8-BD2D3E21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8B35-54EE-8456-EE11-F5FF8CA5B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88DC-E210-A838-287D-BFFF48D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D938-139E-2709-E840-46C644EC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7E47-31C7-1150-1E94-677A4F23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1DD1-1FCB-F134-42B3-015589D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0BAE-3D5A-FC5D-B244-7A52C512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DB2B-68C9-D4EB-A588-07660160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9CD-BE03-3554-40F4-49047D9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EAC6-4EF8-48E0-499C-FC3703BC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3F32-65B8-990D-38FB-509903A1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3E4A-EDB9-E0CB-2F51-846A68DDE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7915-FCF1-9A09-CDD7-0D90DAD05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1EAD3-1EDA-8F83-6095-05C676B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43ABA-9547-0A90-0B95-0423A9DD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9C4D2-EDA3-6226-6019-D8A9249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7C54-D4E6-1C78-F08C-A689101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AC09-9AFC-6734-84E1-06B72A7B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D5B8F-1802-023C-C0A6-22347449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D1E5E-3D5A-B199-3291-8AA6058E7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AC293-D322-038D-FBC9-21C4B02F2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72FC-BAC4-77E4-D548-64B71BB2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339C-788B-D28C-3807-CCA3141E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D2C37-AB65-13F2-63E5-D3A744C9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047-EF63-2514-C7BE-1FBACDA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673AB-5054-75DF-E072-5264010B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64AC-AFED-B327-4E17-8D62878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F954A-47E1-6AD0-BBBF-47353403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B336D-D6B0-7F57-11DA-2CE6112B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6621C-5D93-1767-E5B4-2C26868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4BDEC-5BA5-79D8-8317-BF5EC34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599-1E21-3C62-3D1B-BC5B0142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283A-1070-2DE7-0C30-8D9B28F5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7032-2DA9-025D-B411-2114BBE5A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DA2A-E91B-364C-14F0-086C8B6E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0A8E0-9923-1017-3E90-FD03C5C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1ED8-DFCB-F6D0-0E9C-F1165B7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E470-D8ED-6412-6E79-77F35DCA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C32A1-27BE-CA68-8FA2-F9AE10DD8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A671-15B6-F8CF-E2DC-96520076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5FDD-CFD3-EE3F-18E6-1D59F9C5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DF54-09DF-4A41-0F13-BC87176E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59D0-6F13-FD04-1B0E-D19D1E2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FF5EA-E4A2-0BEE-E429-88BAE80D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ECDA-DB3A-866C-9F14-9C758596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38D8-F96B-A3E6-6B92-BF6D25AB2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1286-80F5-6E41-A220-D9804704351C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C930-FB60-8F4E-EF80-89694E6C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B0E0-FC14-2CFD-1058-3BB3F997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5AC5-B63A-324C-A6D1-A00DD0F9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6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BB6FA25E-11D3-1A8B-477B-C7F359EAB39C}"/>
              </a:ext>
            </a:extLst>
          </p:cNvPr>
          <p:cNvGrpSpPr/>
          <p:nvPr/>
        </p:nvGrpSpPr>
        <p:grpSpPr>
          <a:xfrm>
            <a:off x="566530" y="235226"/>
            <a:ext cx="8030817" cy="1222513"/>
            <a:chOff x="1073426" y="2125318"/>
            <a:chExt cx="8030817" cy="12225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F9FE0E-00D9-C0A5-DF8C-17B1F4586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26" y="3342863"/>
              <a:ext cx="8030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41215C-7B1C-D605-2EDF-2E95B976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304" y="2125318"/>
              <a:ext cx="0" cy="1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C8EC4-5847-8BD9-401C-C9E27CBFA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182" y="2557672"/>
              <a:ext cx="0" cy="785191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9C720B-4FF3-0E37-E27B-393CE296F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210" y="2425148"/>
              <a:ext cx="0" cy="917715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EC00E9-A09C-E0BD-2658-529AA215A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696" y="2773017"/>
              <a:ext cx="0" cy="569846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7FD562-84BD-068A-18C5-ACC621480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724" y="2773017"/>
              <a:ext cx="0" cy="569846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71DC63-AE61-62E7-CBEC-BDA55B035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9238" y="2226365"/>
              <a:ext cx="0" cy="1116498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0929C8-9F44-C1AB-9C33-CDDF5CD45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752" y="2773017"/>
              <a:ext cx="0" cy="56984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3DF0DF-23DF-90D9-FAB6-3BF40492B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2266" y="3091070"/>
              <a:ext cx="0" cy="251793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C1193B-ABD5-3C00-38A1-1E2EB7D94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8780" y="2773017"/>
              <a:ext cx="0" cy="569846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98A864-8D45-7167-7778-5342E6D4E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294" y="2425148"/>
              <a:ext cx="0" cy="91771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0F8FFB-E7B9-F7BE-5685-C989EDFF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808" y="3091070"/>
              <a:ext cx="0" cy="25179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32D6A3-2EBE-707E-A09C-FD287291A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322" y="2773017"/>
              <a:ext cx="0" cy="56984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5699D8-0581-D229-D421-431E3AEB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4836" y="2557672"/>
              <a:ext cx="0" cy="78519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284D87-A880-5E34-2C59-24FEF548C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350" y="3001617"/>
              <a:ext cx="0" cy="341246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7B9813-E3C6-249D-2954-9B772FBF4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7864" y="2315817"/>
              <a:ext cx="0" cy="1027046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52AC38-6D7B-48D0-F5C1-F3C70CC28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4378" y="2773017"/>
              <a:ext cx="0" cy="569846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A607C4-EEE6-5389-E8AF-D51B9442D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0892" y="2693504"/>
              <a:ext cx="0" cy="649359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AE08CC-9F23-656C-F31E-96C5EC11E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7406" y="2425148"/>
              <a:ext cx="0" cy="91771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ABB467-E618-AAE7-A06C-4437624AE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3920" y="2773017"/>
              <a:ext cx="0" cy="56984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065605-9DFA-2DED-94A0-0F3FDB6CD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0434" y="3001617"/>
              <a:ext cx="0" cy="341246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7D0D21-0939-4FB6-D7FC-AC8216D76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948" y="2425148"/>
              <a:ext cx="0" cy="91771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E8307C-B169-3196-15C1-81B5761FA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3462" y="2773017"/>
              <a:ext cx="0" cy="569846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9BD59A-5469-BDD4-30C5-0D9DF8929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9976" y="2226365"/>
              <a:ext cx="0" cy="1116498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AA5AA1-C08E-E2D5-DD93-EBAAD8951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6495" y="2773017"/>
              <a:ext cx="0" cy="569846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53BEB4F-210F-0556-5D34-7A3AB8D1BCBF}"/>
              </a:ext>
            </a:extLst>
          </p:cNvPr>
          <p:cNvSpPr txBox="1"/>
          <p:nvPr/>
        </p:nvSpPr>
        <p:spPr>
          <a:xfrm>
            <a:off x="9014791" y="336273"/>
            <a:ext cx="10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x(m)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B3E2285-521B-0779-F608-C5AD162F620E}"/>
              </a:ext>
            </a:extLst>
          </p:cNvPr>
          <p:cNvGrpSpPr/>
          <p:nvPr/>
        </p:nvGrpSpPr>
        <p:grpSpPr>
          <a:xfrm>
            <a:off x="606286" y="1724442"/>
            <a:ext cx="8030817" cy="1222513"/>
            <a:chOff x="1113182" y="4096579"/>
            <a:chExt cx="8030817" cy="122251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6C87856-2BB1-7AE9-0273-CA6F6DF47F75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82" y="5314124"/>
              <a:ext cx="8030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10576D-DEA5-13E3-6DE5-9B5808F87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0" y="4096579"/>
              <a:ext cx="0" cy="1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FF410C-4F20-F6A2-4523-AEA2D04E919F}"/>
              </a:ext>
            </a:extLst>
          </p:cNvPr>
          <p:cNvCxnSpPr>
            <a:cxnSpLocks/>
          </p:cNvCxnSpPr>
          <p:nvPr/>
        </p:nvCxnSpPr>
        <p:spPr>
          <a:xfrm flipV="1">
            <a:off x="679173" y="2156796"/>
            <a:ext cx="0" cy="78519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D1A5A4-0FC6-E8BC-2D8F-73905188D104}"/>
              </a:ext>
            </a:extLst>
          </p:cNvPr>
          <p:cNvCxnSpPr>
            <a:cxnSpLocks/>
          </p:cNvCxnSpPr>
          <p:nvPr/>
        </p:nvCxnSpPr>
        <p:spPr>
          <a:xfrm flipV="1">
            <a:off x="1372201" y="2024272"/>
            <a:ext cx="0" cy="91771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3BC111-8E0B-F86B-8A80-20173FF87D62}"/>
              </a:ext>
            </a:extLst>
          </p:cNvPr>
          <p:cNvCxnSpPr>
            <a:cxnSpLocks/>
          </p:cNvCxnSpPr>
          <p:nvPr/>
        </p:nvCxnSpPr>
        <p:spPr>
          <a:xfrm flipV="1">
            <a:off x="1025687" y="2372141"/>
            <a:ext cx="0" cy="56984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5ABF38-A09F-B2F4-5799-299BCC42547C}"/>
              </a:ext>
            </a:extLst>
          </p:cNvPr>
          <p:cNvCxnSpPr>
            <a:cxnSpLocks/>
          </p:cNvCxnSpPr>
          <p:nvPr/>
        </p:nvCxnSpPr>
        <p:spPr>
          <a:xfrm flipV="1">
            <a:off x="1718715" y="2372141"/>
            <a:ext cx="0" cy="569846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84A324-8EFA-AECD-A4BE-23FDDEC62770}"/>
              </a:ext>
            </a:extLst>
          </p:cNvPr>
          <p:cNvGrpSpPr/>
          <p:nvPr/>
        </p:nvGrpSpPr>
        <p:grpSpPr>
          <a:xfrm>
            <a:off x="606286" y="2946955"/>
            <a:ext cx="8030817" cy="1222513"/>
            <a:chOff x="1113182" y="4096579"/>
            <a:chExt cx="8030817" cy="1222513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8C48321-9688-E705-A95E-DA911672C94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82" y="5314124"/>
              <a:ext cx="8030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E16D4A8-E8F8-EDB6-B766-6D838CF8A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0" y="4096579"/>
              <a:ext cx="0" cy="1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4190DB-F6CA-5D6E-56C5-1D8E1C6584C4}"/>
              </a:ext>
            </a:extLst>
          </p:cNvPr>
          <p:cNvGrpSpPr/>
          <p:nvPr/>
        </p:nvGrpSpPr>
        <p:grpSpPr>
          <a:xfrm>
            <a:off x="626164" y="4169467"/>
            <a:ext cx="8030817" cy="1222513"/>
            <a:chOff x="1113182" y="4096579"/>
            <a:chExt cx="8030817" cy="122251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BB765B0-DF55-9C91-F47B-202D52E8A3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82" y="5314124"/>
              <a:ext cx="8030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0CB3742-7146-4B7C-C1D8-A17DCF6B4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0" y="4096579"/>
              <a:ext cx="0" cy="1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3C6DB4-7121-B60C-C6C0-6DE747A461F4}"/>
              </a:ext>
            </a:extLst>
          </p:cNvPr>
          <p:cNvCxnSpPr>
            <a:cxnSpLocks/>
          </p:cNvCxnSpPr>
          <p:nvPr/>
        </p:nvCxnSpPr>
        <p:spPr>
          <a:xfrm flipV="1">
            <a:off x="679173" y="3048002"/>
            <a:ext cx="0" cy="111649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BF5FA5-D232-1CDB-8A28-EE1000F82DAD}"/>
              </a:ext>
            </a:extLst>
          </p:cNvPr>
          <p:cNvCxnSpPr>
            <a:cxnSpLocks/>
          </p:cNvCxnSpPr>
          <p:nvPr/>
        </p:nvCxnSpPr>
        <p:spPr>
          <a:xfrm flipV="1">
            <a:off x="1025687" y="3594654"/>
            <a:ext cx="0" cy="56984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7C5E37-77F0-CCE5-3350-F4EB6C2FA3CB}"/>
              </a:ext>
            </a:extLst>
          </p:cNvPr>
          <p:cNvCxnSpPr>
            <a:cxnSpLocks/>
          </p:cNvCxnSpPr>
          <p:nvPr/>
        </p:nvCxnSpPr>
        <p:spPr>
          <a:xfrm flipV="1">
            <a:off x="1372201" y="3912707"/>
            <a:ext cx="0" cy="25179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7B092D-9BA7-8715-8695-84D6230BE121}"/>
              </a:ext>
            </a:extLst>
          </p:cNvPr>
          <p:cNvCxnSpPr>
            <a:cxnSpLocks/>
          </p:cNvCxnSpPr>
          <p:nvPr/>
        </p:nvCxnSpPr>
        <p:spPr>
          <a:xfrm flipV="1">
            <a:off x="1718715" y="3594654"/>
            <a:ext cx="0" cy="56984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FEAB4C-FB18-11DC-7EDA-67F566C65245}"/>
              </a:ext>
            </a:extLst>
          </p:cNvPr>
          <p:cNvCxnSpPr>
            <a:cxnSpLocks/>
          </p:cNvCxnSpPr>
          <p:nvPr/>
        </p:nvCxnSpPr>
        <p:spPr>
          <a:xfrm flipV="1">
            <a:off x="698747" y="4469297"/>
            <a:ext cx="0" cy="9177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94C488-8203-8AC9-8FD9-B270FC49E3BE}"/>
              </a:ext>
            </a:extLst>
          </p:cNvPr>
          <p:cNvCxnSpPr>
            <a:cxnSpLocks/>
          </p:cNvCxnSpPr>
          <p:nvPr/>
        </p:nvCxnSpPr>
        <p:spPr>
          <a:xfrm flipV="1">
            <a:off x="1045261" y="5135219"/>
            <a:ext cx="0" cy="251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0A4507-BB7E-CD74-C620-FEF9C68BE045}"/>
              </a:ext>
            </a:extLst>
          </p:cNvPr>
          <p:cNvCxnSpPr>
            <a:cxnSpLocks/>
          </p:cNvCxnSpPr>
          <p:nvPr/>
        </p:nvCxnSpPr>
        <p:spPr>
          <a:xfrm flipV="1">
            <a:off x="1391775" y="4817166"/>
            <a:ext cx="0" cy="5698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0CE46A-035D-AF50-3EAC-7F9CED142929}"/>
              </a:ext>
            </a:extLst>
          </p:cNvPr>
          <p:cNvCxnSpPr>
            <a:cxnSpLocks/>
          </p:cNvCxnSpPr>
          <p:nvPr/>
        </p:nvCxnSpPr>
        <p:spPr>
          <a:xfrm flipV="1">
            <a:off x="1738289" y="4601821"/>
            <a:ext cx="0" cy="7851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C76B4C8-AF33-AAE2-B794-AF986E302562}"/>
              </a:ext>
            </a:extLst>
          </p:cNvPr>
          <p:cNvSpPr/>
          <p:nvPr/>
        </p:nvSpPr>
        <p:spPr>
          <a:xfrm>
            <a:off x="8656981" y="2285999"/>
            <a:ext cx="785193" cy="4403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B41ADD-EEC1-EE24-4CEA-342BC38CDB28}"/>
              </a:ext>
            </a:extLst>
          </p:cNvPr>
          <p:cNvSpPr txBox="1"/>
          <p:nvPr/>
        </p:nvSpPr>
        <p:spPr>
          <a:xfrm>
            <a:off x="9442174" y="3530047"/>
            <a:ext cx="274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to form x(m)</a:t>
            </a:r>
          </a:p>
          <a:p>
            <a:r>
              <a:rPr lang="en-US" dirty="0"/>
              <a:t>                       ~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509D8B-89F2-9CA9-B0EB-D294401B7CD6}"/>
              </a:ext>
            </a:extLst>
          </p:cNvPr>
          <p:cNvGrpSpPr/>
          <p:nvPr/>
        </p:nvGrpSpPr>
        <p:grpSpPr>
          <a:xfrm>
            <a:off x="636104" y="5391980"/>
            <a:ext cx="8030817" cy="1222513"/>
            <a:chOff x="1113182" y="4096579"/>
            <a:chExt cx="8030817" cy="122251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87CC0F9-B116-2AD1-D216-65F0C3F99F83}"/>
                </a:ext>
              </a:extLst>
            </p:cNvPr>
            <p:cNvCxnSpPr>
              <a:cxnSpLocks/>
            </p:cNvCxnSpPr>
            <p:nvPr/>
          </p:nvCxnSpPr>
          <p:spPr>
            <a:xfrm>
              <a:off x="1113182" y="5314124"/>
              <a:ext cx="8030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A51ECA-C668-1901-5A8C-569AB5FE8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060" y="4096579"/>
              <a:ext cx="0" cy="122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19AF0A-3F86-3152-7A19-E90D7A361A3F}"/>
              </a:ext>
            </a:extLst>
          </p:cNvPr>
          <p:cNvCxnSpPr>
            <a:cxnSpLocks/>
          </p:cNvCxnSpPr>
          <p:nvPr/>
        </p:nvCxnSpPr>
        <p:spPr>
          <a:xfrm flipV="1">
            <a:off x="698747" y="6268279"/>
            <a:ext cx="0" cy="34124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13FCE1-88AF-6D53-5A97-C0B8D26C76A8}"/>
              </a:ext>
            </a:extLst>
          </p:cNvPr>
          <p:cNvCxnSpPr>
            <a:cxnSpLocks/>
          </p:cNvCxnSpPr>
          <p:nvPr/>
        </p:nvCxnSpPr>
        <p:spPr>
          <a:xfrm flipV="1">
            <a:off x="1045261" y="5582479"/>
            <a:ext cx="0" cy="102704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25474-C439-DC2B-7203-7828EE8DCDC4}"/>
              </a:ext>
            </a:extLst>
          </p:cNvPr>
          <p:cNvCxnSpPr>
            <a:cxnSpLocks/>
          </p:cNvCxnSpPr>
          <p:nvPr/>
        </p:nvCxnSpPr>
        <p:spPr>
          <a:xfrm flipV="1">
            <a:off x="1391775" y="6039679"/>
            <a:ext cx="0" cy="569846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D54FC35-4BE5-E565-5E3A-703E0BD32928}"/>
              </a:ext>
            </a:extLst>
          </p:cNvPr>
          <p:cNvCxnSpPr>
            <a:cxnSpLocks/>
          </p:cNvCxnSpPr>
          <p:nvPr/>
        </p:nvCxnSpPr>
        <p:spPr>
          <a:xfrm flipV="1">
            <a:off x="1738289" y="5960166"/>
            <a:ext cx="0" cy="64935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8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J. Kootsookos</dc:creator>
  <cp:lastModifiedBy>Peter J. Kootsookos</cp:lastModifiedBy>
  <cp:revision>1</cp:revision>
  <dcterms:created xsi:type="dcterms:W3CDTF">2022-05-03T12:14:12Z</dcterms:created>
  <dcterms:modified xsi:type="dcterms:W3CDTF">2022-05-03T14:35:20Z</dcterms:modified>
</cp:coreProperties>
</file>