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5CC8-CB59-780C-9493-79C36376D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8D9C0-7955-649A-E135-45F0DDDF7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04A6-A8EB-1371-A8B9-8D1573B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104D-80BD-598E-D666-C5115745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A7F5-C47A-313F-1803-B17F8946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C217-A3CC-FC6A-487D-5729F572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504F1-7D2E-FE4B-9007-1DBC2F6CA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AA5EC-54A3-005A-37D2-5A108067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91AB-D383-9C22-B3E3-6C000893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AE22-A241-64F4-6133-6B7E5268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4F722-F028-A89A-B9D3-D758022DE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FFA0-947B-E0EC-1FDD-A74C21B9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0F35-3787-4718-2DD0-E810CC9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5DD1-4C31-023B-A099-F2BFFBA8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BD45-FF4F-D22F-F804-CF26B4B0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1FE7-6412-5C33-1517-E62B94C2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483B-0D10-070A-9862-F36820F0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0327-E2F2-6DCD-D5A0-6BACCEA5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382F-A054-529A-A61C-84EA0345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CF92-A08D-0BF2-5D57-CFF02CB6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24A4-4437-82F7-4A16-B8345A2D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0E1B-57C7-CF90-347D-B3E64A4D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ED4C-9EC1-BC0E-4207-C39C7AF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BC84-34B8-3C85-1129-5368C76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5DB6-568E-DCC4-23CF-4CBC2D33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DDB-FAB0-3BBA-1976-101DE299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EF1D-2995-DA65-6514-11C5D03F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D7D93-ED7F-26F8-76F7-4E8F0586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20E1-D2A6-E044-FDDD-1090B369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7683-FF06-51CC-7961-BC097FA2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133C-4252-BB11-3751-D4EEF8D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2E32-057E-2C5E-693F-85CADF0B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6399-0F52-CA3D-872A-C3D04A5C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3BC5D-DBBF-08A8-C813-1E134D12C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37CA5-77A7-539D-13BA-A10B4D3A1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B2772-A467-C79A-91CA-5EF6F142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1C856-784C-1B16-9040-942C8C56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29288-11F0-FB7E-01E4-B8FC9150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E83C1-89AC-1CC7-ECA2-F4F9B3D2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E230-1C3B-4989-CFD9-97AE11C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83206-079B-C9A6-8C0F-F7E6A658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CF1D-28F8-1D76-448A-7E42498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768D-F914-C787-73EB-75CE5B50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57B20-37F0-F3E5-463A-D709E875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B0A40-7A01-3EB0-C18F-4DC5E976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C433-8C6D-9F87-445A-4A7A818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1E95-8A85-E974-C6B6-AB013983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BAA1-9A38-1594-BC41-47E1F737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C76D-9021-1130-9E5B-F1EA4548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228A-F222-8324-BB79-0471AE66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EE0D7-0F79-1379-39C2-D94B6CE6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27CA-DA02-105B-E8C9-7BDDC300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236F-4E65-92BC-2E4A-51ECD6D0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EACDC-0A85-B587-C751-5C50029F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5993-926B-220C-98D9-A1695CBA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321D-6FC8-C33B-A179-08FEFF56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EBC4-51B1-9F26-1E83-F2F02B62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B4CD-2C64-DD9F-A6FF-F1C43D4D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54427-811E-C3D9-173D-408D8906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C283-AC9A-00D4-50D2-B5E6325F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9ADB-E707-9821-3339-E989AD6F3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0E9F-1D66-9741-A47E-EBD8F4167D6E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7DA0-51D2-F58E-2AF9-01699A783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B7F9-52E6-41B2-66CE-CA2BEC74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F998-6FE9-E74F-A95E-90E1008F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A6D342D-A66E-9D75-029E-8325F26B4108}"/>
              </a:ext>
            </a:extLst>
          </p:cNvPr>
          <p:cNvGrpSpPr/>
          <p:nvPr/>
        </p:nvGrpSpPr>
        <p:grpSpPr>
          <a:xfrm>
            <a:off x="273269" y="1132489"/>
            <a:ext cx="4309241" cy="4593021"/>
            <a:chOff x="273269" y="1132489"/>
            <a:chExt cx="4309241" cy="45930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97137C-9A9E-1B96-85B6-32D8956FE715}"/>
                </a:ext>
              </a:extLst>
            </p:cNvPr>
            <p:cNvCxnSpPr/>
            <p:nvPr/>
          </p:nvCxnSpPr>
          <p:spPr>
            <a:xfrm>
              <a:off x="2554013" y="1132489"/>
              <a:ext cx="0" cy="459302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ED1E1E5-FA56-8728-67C3-30B8FDEDE6E8}"/>
                </a:ext>
              </a:extLst>
            </p:cNvPr>
            <p:cNvCxnSpPr>
              <a:cxnSpLocks/>
            </p:cNvCxnSpPr>
            <p:nvPr/>
          </p:nvCxnSpPr>
          <p:spPr>
            <a:xfrm>
              <a:off x="273269" y="3429000"/>
              <a:ext cx="43092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0904E3-1EB3-B8A7-9ED8-F530CC399DBC}"/>
                </a:ext>
              </a:extLst>
            </p:cNvPr>
            <p:cNvSpPr/>
            <p:nvPr/>
          </p:nvSpPr>
          <p:spPr>
            <a:xfrm>
              <a:off x="2396358" y="3292366"/>
              <a:ext cx="315309" cy="27326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1C9618-0F44-ACF1-775E-869A18F9B86C}"/>
              </a:ext>
            </a:extLst>
          </p:cNvPr>
          <p:cNvGrpSpPr/>
          <p:nvPr/>
        </p:nvGrpSpPr>
        <p:grpSpPr>
          <a:xfrm>
            <a:off x="6663556" y="1132488"/>
            <a:ext cx="4309241" cy="4593021"/>
            <a:chOff x="273269" y="1132489"/>
            <a:chExt cx="4309241" cy="459302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CDD246-6B8E-63EE-D658-58FF2F879529}"/>
                </a:ext>
              </a:extLst>
            </p:cNvPr>
            <p:cNvCxnSpPr/>
            <p:nvPr/>
          </p:nvCxnSpPr>
          <p:spPr>
            <a:xfrm>
              <a:off x="2554013" y="1132489"/>
              <a:ext cx="0" cy="459302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0FE745-9924-BAE3-A5F1-F3EB10E4D679}"/>
                </a:ext>
              </a:extLst>
            </p:cNvPr>
            <p:cNvCxnSpPr>
              <a:cxnSpLocks/>
            </p:cNvCxnSpPr>
            <p:nvPr/>
          </p:nvCxnSpPr>
          <p:spPr>
            <a:xfrm>
              <a:off x="273269" y="3429000"/>
              <a:ext cx="43092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B355C7-FF13-0E6A-BC2E-DBFABA5DA258}"/>
                </a:ext>
              </a:extLst>
            </p:cNvPr>
            <p:cNvSpPr/>
            <p:nvPr/>
          </p:nvSpPr>
          <p:spPr>
            <a:xfrm>
              <a:off x="2396358" y="3292366"/>
              <a:ext cx="315309" cy="27326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0F46DA-3D48-0C35-9E92-78EEC361BD90}"/>
              </a:ext>
            </a:extLst>
          </p:cNvPr>
          <p:cNvGrpSpPr/>
          <p:nvPr/>
        </p:nvGrpSpPr>
        <p:grpSpPr>
          <a:xfrm>
            <a:off x="1706438" y="2434282"/>
            <a:ext cx="469201" cy="1989437"/>
            <a:chOff x="1706438" y="2434282"/>
            <a:chExt cx="469201" cy="1989437"/>
          </a:xfrm>
        </p:grpSpPr>
        <p:pic>
          <p:nvPicPr>
            <p:cNvPr id="19" name="Graphic 18" descr="Close with solid fill">
              <a:extLst>
                <a:ext uri="{FF2B5EF4-FFF2-40B4-BE49-F238E27FC236}">
                  <a16:creationId xmlns:a16="http://schemas.microsoft.com/office/drawing/2014/main" id="{0CE83F25-3B59-BA93-2E5A-D69DEF911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6438" y="2434282"/>
              <a:ext cx="469201" cy="469201"/>
            </a:xfrm>
            <a:prstGeom prst="rect">
              <a:avLst/>
            </a:prstGeom>
          </p:spPr>
        </p:pic>
        <p:pic>
          <p:nvPicPr>
            <p:cNvPr id="20" name="Graphic 19" descr="Close with solid fill">
              <a:extLst>
                <a:ext uri="{FF2B5EF4-FFF2-40B4-BE49-F238E27FC236}">
                  <a16:creationId xmlns:a16="http://schemas.microsoft.com/office/drawing/2014/main" id="{5383D807-78E7-9548-6597-A74BA8CA9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6438" y="3954518"/>
              <a:ext cx="469201" cy="46920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2843C6-C9FF-2187-2B23-93AD0D2ECC6E}"/>
              </a:ext>
            </a:extLst>
          </p:cNvPr>
          <p:cNvGrpSpPr/>
          <p:nvPr/>
        </p:nvGrpSpPr>
        <p:grpSpPr>
          <a:xfrm>
            <a:off x="8082419" y="2434279"/>
            <a:ext cx="469201" cy="1989437"/>
            <a:chOff x="1706438" y="2434282"/>
            <a:chExt cx="469201" cy="1989437"/>
          </a:xfrm>
        </p:grpSpPr>
        <p:pic>
          <p:nvPicPr>
            <p:cNvPr id="23" name="Graphic 22" descr="Close with solid fill">
              <a:extLst>
                <a:ext uri="{FF2B5EF4-FFF2-40B4-BE49-F238E27FC236}">
                  <a16:creationId xmlns:a16="http://schemas.microsoft.com/office/drawing/2014/main" id="{698685B7-D71B-A7DB-5CDE-75D3BB95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6438" y="2434282"/>
              <a:ext cx="469201" cy="469201"/>
            </a:xfrm>
            <a:prstGeom prst="rect">
              <a:avLst/>
            </a:prstGeom>
          </p:spPr>
        </p:pic>
        <p:pic>
          <p:nvPicPr>
            <p:cNvPr id="24" name="Graphic 23" descr="Close with solid fill">
              <a:extLst>
                <a:ext uri="{FF2B5EF4-FFF2-40B4-BE49-F238E27FC236}">
                  <a16:creationId xmlns:a16="http://schemas.microsoft.com/office/drawing/2014/main" id="{8D871164-24DB-29DD-4DF5-4106321F6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6438" y="3954518"/>
              <a:ext cx="469201" cy="469201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934B1-29B7-7E38-E10F-3DCCB3C09702}"/>
              </a:ext>
            </a:extLst>
          </p:cNvPr>
          <p:cNvSpPr/>
          <p:nvPr/>
        </p:nvSpPr>
        <p:spPr>
          <a:xfrm>
            <a:off x="1941038" y="1132488"/>
            <a:ext cx="2641472" cy="459302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D3D81-BCDA-2393-8EA0-7B3C69CC8352}"/>
              </a:ext>
            </a:extLst>
          </p:cNvPr>
          <p:cNvSpPr/>
          <p:nvPr/>
        </p:nvSpPr>
        <p:spPr>
          <a:xfrm>
            <a:off x="6663556" y="1132487"/>
            <a:ext cx="1640186" cy="459302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18F11-BF47-9C82-8BD4-69E269D30A94}"/>
              </a:ext>
            </a:extLst>
          </p:cNvPr>
          <p:cNvSpPr txBox="1"/>
          <p:nvPr/>
        </p:nvSpPr>
        <p:spPr>
          <a:xfrm>
            <a:off x="951470" y="5931243"/>
            <a:ext cx="36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Stable, causal region of convergence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45353-655C-59A7-67DF-D28F0574B0DD}"/>
              </a:ext>
            </a:extLst>
          </p:cNvPr>
          <p:cNvSpPr txBox="1"/>
          <p:nvPr/>
        </p:nvSpPr>
        <p:spPr>
          <a:xfrm>
            <a:off x="7128788" y="5923005"/>
            <a:ext cx="430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Unstable, non-causal region of convergence</a:t>
            </a:r>
          </a:p>
        </p:txBody>
      </p:sp>
    </p:spTree>
    <p:extLst>
      <p:ext uri="{BB962C8B-B14F-4D97-AF65-F5344CB8AC3E}">
        <p14:creationId xmlns:p14="http://schemas.microsoft.com/office/powerpoint/2010/main" val="357699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J. Kootsookos</dc:creator>
  <cp:lastModifiedBy>Peter J. Kootsookos</cp:lastModifiedBy>
  <cp:revision>3</cp:revision>
  <dcterms:created xsi:type="dcterms:W3CDTF">2022-07-10T17:30:29Z</dcterms:created>
  <dcterms:modified xsi:type="dcterms:W3CDTF">2022-07-10T17:38:08Z</dcterms:modified>
</cp:coreProperties>
</file>