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howGuides="1">
      <p:cViewPr varScale="1">
        <p:scale>
          <a:sx n="102" d="100"/>
          <a:sy n="102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F111-C114-6324-4FCF-F3851CCB7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867BE-923B-F350-4E61-203FC3D8D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67C32-280E-9B17-7E44-B723F9EA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CF1-6D5A-F340-9CD6-35938AF0DFC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442D-78BD-A8F2-A18E-9882DD46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1E527-0584-1DAA-5D76-CAE34E29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634-2800-804A-B011-CB028718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E799-8261-70F7-7FA2-E2F2FDD4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A3848-A13A-BC4F-7AE5-7A7BCB279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49F5-7988-C582-5CF1-E449EA30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CF1-6D5A-F340-9CD6-35938AF0DFC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26B41-2FA4-6F67-36D1-D49FDD5D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FA36-9D9F-8705-E6FB-01D15AA2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634-2800-804A-B011-CB028718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44729-C9A5-CA0E-AABD-C0C02386F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9F5AB-94A1-58BD-85CA-FD0A184B1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EB81-B396-B203-E0AD-27238148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CF1-6D5A-F340-9CD6-35938AF0DFC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B0F1-0620-EFE9-68BF-090CCF13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D88B-FA72-7C75-AA9F-D312E275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634-2800-804A-B011-CB028718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5321-0BF9-9AF3-F7C4-816A068D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4F77-D623-F1C7-366B-5DF4369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4D613-774E-7307-090B-261CFBBD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CF1-6D5A-F340-9CD6-35938AF0DFC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3D6E1-5295-888E-694A-9C574942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AEE7-197F-8D8B-CE78-ABCA96D0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634-2800-804A-B011-CB028718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140B-731D-503B-3B69-C9625E3F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5F9DC-B067-F0FF-419C-9662D6B2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5E9CC-3FC6-70A5-0063-1B83A3E0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CF1-6D5A-F340-9CD6-35938AF0DFC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B8FA-1B3B-3DFF-E091-3C1051FD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7A82-5349-51BA-637A-20D51F21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634-2800-804A-B011-CB028718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3DA6-2BE8-DDA3-2C42-B260A458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BA37-8BFA-E555-2313-02B57F3A3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BE0CD-8750-F983-F6B1-B8A421D06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FBCD6-8D50-D3A2-E0DE-DEFAF186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CF1-6D5A-F340-9CD6-35938AF0DFC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9218C-F43B-D875-B6C2-F2B9AF75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8B143-4F75-3A03-B932-9867BD24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634-2800-804A-B011-CB028718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98BE-F7EE-A5B8-5B43-3A8CFA23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251D6-16BF-CB16-F078-3481AF2D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6868A-09C2-6D8F-BF30-1F5CF79AE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B8C89-9B3E-EB73-BE68-FC63E8F2C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F2376-EC2B-7C51-7262-BD6E9D8D1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3BDB4-F1D3-43E0-80C6-785C8F22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CF1-6D5A-F340-9CD6-35938AF0DFC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50AC5-05B9-5CE9-4C79-E6534A6B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FCA37-369A-B531-7763-9ADB1C0E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634-2800-804A-B011-CB028718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5D7C-A411-6F1D-BD32-C257B2EE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3AE94-99C5-4237-BA26-05425003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CF1-6D5A-F340-9CD6-35938AF0DFC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5E60-BC67-BA03-E9EB-6AE13E64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15943-9713-0E8A-C0AF-13E40287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634-2800-804A-B011-CB028718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7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20EE4-B052-9C4D-F570-7F17C253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CF1-6D5A-F340-9CD6-35938AF0DFC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67A2A-362C-F87D-CC57-FBB77466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3C31B-DC5C-A44C-A166-B10E52BD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634-2800-804A-B011-CB028718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0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347E-C16C-3E38-A275-634A1212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CEFB6-FA3D-85D4-FE94-16E574C0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3D07C-6830-3D13-E2A2-5148FB589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1E111-28C7-A92B-D6FF-6F76C8BD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CF1-6D5A-F340-9CD6-35938AF0DFC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D873-FF57-B6A6-1BD8-CF8CAD7B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0AA6-F5B2-D397-52B0-EB1A231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634-2800-804A-B011-CB028718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3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2821-1CC9-D2E7-6FF5-A7B2EDF8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B7DB1-41DF-233F-B9B1-39931B53C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F4028-3F88-5C29-630A-C95FAB2FD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DC90F-0A64-C93D-F4A4-C96BA61C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CF1-6D5A-F340-9CD6-35938AF0DFC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0B36B-73BB-42DE-2C83-AE81EE9C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E00AD-4317-329B-26BF-AB9B1149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9634-2800-804A-B011-CB028718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516F8-680D-9844-4B2F-D3E90B46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A0257-91C9-FE9F-DC14-189227C56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9D61-0626-BE38-BDF1-C51495A7E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5CF1-6D5A-F340-9CD6-35938AF0DFC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1D9CD-E888-0CB1-AD77-E8AD156C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549D-78A0-7920-A43A-C86179D7D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9634-2800-804A-B011-CB028718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EA9966-7969-C1C3-BDDC-E5BDE06AD2DC}"/>
              </a:ext>
            </a:extLst>
          </p:cNvPr>
          <p:cNvCxnSpPr/>
          <p:nvPr/>
        </p:nvCxnSpPr>
        <p:spPr>
          <a:xfrm>
            <a:off x="606175" y="4345969"/>
            <a:ext cx="109933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angle 9">
            <a:extLst>
              <a:ext uri="{FF2B5EF4-FFF2-40B4-BE49-F238E27FC236}">
                <a16:creationId xmlns:a16="http://schemas.microsoft.com/office/drawing/2014/main" id="{AF66D38F-74E8-5469-5717-427E3C7AE42D}"/>
              </a:ext>
            </a:extLst>
          </p:cNvPr>
          <p:cNvSpPr/>
          <p:nvPr/>
        </p:nvSpPr>
        <p:spPr>
          <a:xfrm>
            <a:off x="5067071" y="630750"/>
            <a:ext cx="2057858" cy="3662353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C3B8DB-CE6C-87E3-C9F4-A32BB075DA57}"/>
              </a:ext>
            </a:extLst>
          </p:cNvPr>
          <p:cNvSpPr/>
          <p:nvPr/>
        </p:nvSpPr>
        <p:spPr>
          <a:xfrm>
            <a:off x="5913120" y="4161034"/>
            <a:ext cx="365760" cy="36986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6ED0-5AE0-199E-BD30-259F9CB0F83E}"/>
              </a:ext>
            </a:extLst>
          </p:cNvPr>
          <p:cNvCxnSpPr>
            <a:cxnSpLocks/>
          </p:cNvCxnSpPr>
          <p:nvPr/>
        </p:nvCxnSpPr>
        <p:spPr>
          <a:xfrm flipV="1">
            <a:off x="6096000" y="184935"/>
            <a:ext cx="0" cy="47774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DFC34-100C-B9B7-57B0-1C9D64E4CBCE}"/>
              </a:ext>
            </a:extLst>
          </p:cNvPr>
          <p:cNvSpPr/>
          <p:nvPr/>
        </p:nvSpPr>
        <p:spPr>
          <a:xfrm>
            <a:off x="7916449" y="630750"/>
            <a:ext cx="939452" cy="36623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6A8EE-ACA7-B24E-F5D7-C4FB2E61B389}"/>
              </a:ext>
            </a:extLst>
          </p:cNvPr>
          <p:cNvSpPr/>
          <p:nvPr/>
        </p:nvSpPr>
        <p:spPr>
          <a:xfrm>
            <a:off x="3336099" y="630749"/>
            <a:ext cx="939452" cy="36623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3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J. Kootsookos</dc:creator>
  <cp:lastModifiedBy>Peter J. Kootsookos</cp:lastModifiedBy>
  <cp:revision>1</cp:revision>
  <dcterms:created xsi:type="dcterms:W3CDTF">2023-12-04T23:14:10Z</dcterms:created>
  <dcterms:modified xsi:type="dcterms:W3CDTF">2023-12-04T23:17:34Z</dcterms:modified>
</cp:coreProperties>
</file>