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6" r:id="rId8"/>
    <p:sldId id="263" r:id="rId9"/>
    <p:sldId id="264" r:id="rId10"/>
    <p:sldId id="256" r:id="rId11"/>
    <p:sldId id="265" r:id="rId12"/>
    <p:sldId id="304" r:id="rId13"/>
    <p:sldId id="283" r:id="rId14"/>
    <p:sldId id="301" r:id="rId15"/>
    <p:sldId id="300" r:id="rId16"/>
    <p:sldId id="303" r:id="rId17"/>
    <p:sldId id="305" r:id="rId18"/>
    <p:sldId id="306" r:id="rId19"/>
    <p:sldId id="280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613"/>
    <a:srgbClr val="EA0000"/>
    <a:srgbClr val="A12B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A8101-0A41-4FC3-94E6-C2AFABA28A7F}" v="5" dt="2025-03-23T06:26:2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ong Tsui" userId="6e384fdc-437d-43a6-867d-c72f5c00d99e" providerId="ADAL" clId="{993A8101-0A41-4FC3-94E6-C2AFABA28A7F}"/>
    <pc:docChg chg="undo custSel addSld delSld modSld sldOrd">
      <pc:chgData name="Lee Yong Tsui" userId="6e384fdc-437d-43a6-867d-c72f5c00d99e" providerId="ADAL" clId="{993A8101-0A41-4FC3-94E6-C2AFABA28A7F}" dt="2025-03-23T14:13:23.160" v="610" actId="20577"/>
      <pc:docMkLst>
        <pc:docMk/>
      </pc:docMkLst>
      <pc:sldChg chg="addSp delSp modSp mod">
        <pc:chgData name="Lee Yong Tsui" userId="6e384fdc-437d-43a6-867d-c72f5c00d99e" providerId="ADAL" clId="{993A8101-0A41-4FC3-94E6-C2AFABA28A7F}" dt="2025-03-23T06:31:04.943" v="92" actId="1038"/>
        <pc:sldMkLst>
          <pc:docMk/>
          <pc:sldMk cId="1387588068" sldId="256"/>
        </pc:sldMkLst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8" creationId="{093502FA-68BD-5B27-8540-BF7AD454D1E0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12" creationId="{4DB374C0-0DBA-844C-D51C-D6FEDFD77EEB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14" creationId="{3437B7F7-30EA-ECE6-316A-F519D955C590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16" creationId="{BC5D47DC-256B-76AD-22C7-E70642C6B2DD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21" creationId="{2ADCFE29-A5FC-7457-4DC6-1AD7EE5B27F4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23" creationId="{B8F85225-E609-F160-8AE0-96E7992AB764}"/>
          </ac:spMkLst>
        </pc:spChg>
        <pc:spChg chg="mod">
          <ac:chgData name="Lee Yong Tsui" userId="6e384fdc-437d-43a6-867d-c72f5c00d99e" providerId="ADAL" clId="{993A8101-0A41-4FC3-94E6-C2AFABA28A7F}" dt="2025-03-23T06:31:04.943" v="92" actId="1038"/>
          <ac:spMkLst>
            <pc:docMk/>
            <pc:sldMk cId="1387588068" sldId="256"/>
            <ac:spMk id="24" creationId="{3872C102-BF01-03F3-36F6-4668EBA04607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25" creationId="{B9C0E12E-6022-0ED5-8F58-D7F2C5667EC0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26" creationId="{EA02DC45-DD13-404F-E42A-F036831C3481}"/>
          </ac:spMkLst>
        </pc:spChg>
        <pc:spChg chg="mod">
          <ac:chgData name="Lee Yong Tsui" userId="6e384fdc-437d-43a6-867d-c72f5c00d99e" providerId="ADAL" clId="{993A8101-0A41-4FC3-94E6-C2AFABA28A7F}" dt="2025-03-23T06:26:12.146" v="62" actId="1076"/>
          <ac:spMkLst>
            <pc:docMk/>
            <pc:sldMk cId="1387588068" sldId="256"/>
            <ac:spMk id="27" creationId="{E705336F-A88F-0647-A51E-B3063F646381}"/>
          </ac:spMkLst>
        </pc:spChg>
        <pc:spChg chg="mod">
          <ac:chgData name="Lee Yong Tsui" userId="6e384fdc-437d-43a6-867d-c72f5c00d99e" providerId="ADAL" clId="{993A8101-0A41-4FC3-94E6-C2AFABA28A7F}" dt="2025-03-23T06:19:25.776" v="3"/>
          <ac:spMkLst>
            <pc:docMk/>
            <pc:sldMk cId="1387588068" sldId="256"/>
            <ac:spMk id="28" creationId="{5AF9B299-2976-8385-511B-4A4F2F192109}"/>
          </ac:spMkLst>
        </pc:spChg>
        <pc:spChg chg="add mod">
          <ac:chgData name="Lee Yong Tsui" userId="6e384fdc-437d-43a6-867d-c72f5c00d99e" providerId="ADAL" clId="{993A8101-0A41-4FC3-94E6-C2AFABA28A7F}" dt="2025-03-23T06:26:24.910" v="64" actId="1076"/>
          <ac:spMkLst>
            <pc:docMk/>
            <pc:sldMk cId="1387588068" sldId="256"/>
            <ac:spMk id="30" creationId="{CD05B20E-D64D-FFCB-4CD9-3610203A2998}"/>
          </ac:spMkLst>
        </pc:spChg>
        <pc:spChg chg="add mod">
          <ac:chgData name="Lee Yong Tsui" userId="6e384fdc-437d-43a6-867d-c72f5c00d99e" providerId="ADAL" clId="{993A8101-0A41-4FC3-94E6-C2AFABA28A7F}" dt="2025-03-23T06:26:41.952" v="67" actId="208"/>
          <ac:spMkLst>
            <pc:docMk/>
            <pc:sldMk cId="1387588068" sldId="256"/>
            <ac:spMk id="31" creationId="{3EFB04CD-01FE-A87C-9611-081621859B2D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61" creationId="{CAB3AE73-1307-31F8-C3FF-8D58981D40D3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68" creationId="{6C9CE73D-BA97-5AAE-5D36-38643D1CCE0C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71" creationId="{99E6955B-E127-7704-022D-BA2C3C3E4240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75" creationId="{8DFF7E2F-2C57-46EF-4F80-8CFE299E54AD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77" creationId="{AF5FE261-0BBA-6F95-8BE9-E0DD7407ED19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80" creationId="{0447A52C-6315-FE15-9ADE-1BDAA3F24DA0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82" creationId="{BACB03A3-0D8E-BEF2-E08A-E22E8C9A4ACF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83" creationId="{E807E277-0C28-2FD4-0722-024739D39B96}"/>
          </ac:spMkLst>
        </pc:spChg>
        <pc:spChg chg="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84" creationId="{FD448E4D-32AB-3BC1-1B11-1576828B5F38}"/>
          </ac:spMkLst>
        </pc:spChg>
        <pc:spChg chg="add del">
          <ac:chgData name="Lee Yong Tsui" userId="6e384fdc-437d-43a6-867d-c72f5c00d99e" providerId="ADAL" clId="{993A8101-0A41-4FC3-94E6-C2AFABA28A7F}" dt="2025-03-23T06:19:24.657" v="2" actId="478"/>
          <ac:spMkLst>
            <pc:docMk/>
            <pc:sldMk cId="1387588068" sldId="256"/>
            <ac:spMk id="90" creationId="{A32B8B2C-8F15-5889-5ACB-0A8FF86BE982}"/>
          </ac:spMkLst>
        </pc:spChg>
      </pc:sldChg>
      <pc:sldChg chg="modSp mod">
        <pc:chgData name="Lee Yong Tsui" userId="6e384fdc-437d-43a6-867d-c72f5c00d99e" providerId="ADAL" clId="{993A8101-0A41-4FC3-94E6-C2AFABA28A7F}" dt="2025-03-23T14:13:23.160" v="610" actId="20577"/>
        <pc:sldMkLst>
          <pc:docMk/>
          <pc:sldMk cId="3155241893" sldId="257"/>
        </pc:sldMkLst>
        <pc:spChg chg="mod">
          <ac:chgData name="Lee Yong Tsui" userId="6e384fdc-437d-43a6-867d-c72f5c00d99e" providerId="ADAL" clId="{993A8101-0A41-4FC3-94E6-C2AFABA28A7F}" dt="2025-03-23T14:13:23.160" v="610" actId="20577"/>
          <ac:spMkLst>
            <pc:docMk/>
            <pc:sldMk cId="3155241893" sldId="257"/>
            <ac:spMk id="3" creationId="{B18BDDB3-8D29-7BE9-52EE-30536AE3DA08}"/>
          </ac:spMkLst>
        </pc:spChg>
      </pc:sldChg>
      <pc:sldChg chg="ord">
        <pc:chgData name="Lee Yong Tsui" userId="6e384fdc-437d-43a6-867d-c72f5c00d99e" providerId="ADAL" clId="{993A8101-0A41-4FC3-94E6-C2AFABA28A7F}" dt="2025-03-23T14:11:01.936" v="581"/>
        <pc:sldMkLst>
          <pc:docMk/>
          <pc:sldMk cId="2961283493" sldId="261"/>
        </pc:sldMkLst>
      </pc:sldChg>
      <pc:sldChg chg="modSp mod">
        <pc:chgData name="Lee Yong Tsui" userId="6e384fdc-437d-43a6-867d-c72f5c00d99e" providerId="ADAL" clId="{993A8101-0A41-4FC3-94E6-C2AFABA28A7F}" dt="2025-03-23T06:29:19.647" v="82" actId="20577"/>
        <pc:sldMkLst>
          <pc:docMk/>
          <pc:sldMk cId="3874821779" sldId="263"/>
        </pc:sldMkLst>
        <pc:spChg chg="mod">
          <ac:chgData name="Lee Yong Tsui" userId="6e384fdc-437d-43a6-867d-c72f5c00d99e" providerId="ADAL" clId="{993A8101-0A41-4FC3-94E6-C2AFABA28A7F}" dt="2025-03-23T06:29:19.647" v="82" actId="20577"/>
          <ac:spMkLst>
            <pc:docMk/>
            <pc:sldMk cId="3874821779" sldId="263"/>
            <ac:spMk id="3" creationId="{AB504CBC-D254-B863-29A5-27E742170C8E}"/>
          </ac:spMkLst>
        </pc:spChg>
      </pc:sldChg>
      <pc:sldChg chg="addSp delSp modSp mod">
        <pc:chgData name="Lee Yong Tsui" userId="6e384fdc-437d-43a6-867d-c72f5c00d99e" providerId="ADAL" clId="{993A8101-0A41-4FC3-94E6-C2AFABA28A7F}" dt="2025-03-23T06:24:44.485" v="61" actId="208"/>
        <pc:sldMkLst>
          <pc:docMk/>
          <pc:sldMk cId="2833749270" sldId="264"/>
        </pc:sldMkLst>
        <pc:spChg chg="add mod">
          <ac:chgData name="Lee Yong Tsui" userId="6e384fdc-437d-43a6-867d-c72f5c00d99e" providerId="ADAL" clId="{993A8101-0A41-4FC3-94E6-C2AFABA28A7F}" dt="2025-03-23T06:24:02.924" v="55" actId="1076"/>
          <ac:spMkLst>
            <pc:docMk/>
            <pc:sldMk cId="2833749270" sldId="264"/>
            <ac:spMk id="7" creationId="{A2721910-696C-31A7-0B69-FCCC5F58D79B}"/>
          </ac:spMkLst>
        </pc:spChg>
        <pc:spChg chg="add mod">
          <ac:chgData name="Lee Yong Tsui" userId="6e384fdc-437d-43a6-867d-c72f5c00d99e" providerId="ADAL" clId="{993A8101-0A41-4FC3-94E6-C2AFABA28A7F}" dt="2025-03-23T06:24:44.485" v="61" actId="208"/>
          <ac:spMkLst>
            <pc:docMk/>
            <pc:sldMk cId="2833749270" sldId="264"/>
            <ac:spMk id="9" creationId="{5BEF7777-69EC-87F4-83D7-B07164EE6289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12" creationId="{2011D339-A0BA-E269-AD99-05261B499467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17" creationId="{C447E459-295A-0956-A78B-7D1DAC981900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21" creationId="{89C7ADCD-2EA1-94F1-CA70-A4FA3BF85D10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26" creationId="{CEC056F0-79AC-EBF1-9BD0-45BA973327BF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34" creationId="{CA67B978-2FA2-E896-2666-3BC8D9FEAB45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37" creationId="{86978609-4442-E717-4835-AE4EEA49D0A6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41" creationId="{E4129CA6-06FB-FBEE-F932-2C8B4EB45AD7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46" creationId="{9EC9044E-2CFF-923B-2627-E8BEA0822C8D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53" creationId="{F7411FAC-7B89-8AED-4C63-9456D4DD4693}"/>
          </ac:spMkLst>
        </pc:spChg>
        <pc:spChg chg="mod">
          <ac:chgData name="Lee Yong Tsui" userId="6e384fdc-437d-43a6-867d-c72f5c00d99e" providerId="ADAL" clId="{993A8101-0A41-4FC3-94E6-C2AFABA28A7F}" dt="2025-03-23T06:24:02.924" v="55" actId="1076"/>
          <ac:spMkLst>
            <pc:docMk/>
            <pc:sldMk cId="2833749270" sldId="264"/>
            <ac:spMk id="56" creationId="{15EE96A8-F4ED-7EF5-E9FA-BB49F8B431A1}"/>
          </ac:spMkLst>
        </pc:spChg>
        <pc:spChg chg="mod topLvl">
          <ac:chgData name="Lee Yong Tsui" userId="6e384fdc-437d-43a6-867d-c72f5c00d99e" providerId="ADAL" clId="{993A8101-0A41-4FC3-94E6-C2AFABA28A7F}" dt="2025-03-23T06:23:53.080" v="54" actId="165"/>
          <ac:spMkLst>
            <pc:docMk/>
            <pc:sldMk cId="2833749270" sldId="264"/>
            <ac:spMk id="89" creationId="{71D2BB54-A733-811F-E95F-E1E042AC3477}"/>
          </ac:spMkLst>
        </pc:spChg>
        <pc:picChg chg="mod">
          <ac:chgData name="Lee Yong Tsui" userId="6e384fdc-437d-43a6-867d-c72f5c00d99e" providerId="ADAL" clId="{993A8101-0A41-4FC3-94E6-C2AFABA28A7F}" dt="2025-03-23T06:24:10.761" v="56" actId="1076"/>
          <ac:picMkLst>
            <pc:docMk/>
            <pc:sldMk cId="2833749270" sldId="264"/>
            <ac:picMk id="92" creationId="{1A6DC9C1-4E6F-DC88-71A6-CBD4A572F4C8}"/>
          </ac:picMkLst>
        </pc:picChg>
      </pc:sldChg>
      <pc:sldChg chg="modSp mod">
        <pc:chgData name="Lee Yong Tsui" userId="6e384fdc-437d-43a6-867d-c72f5c00d99e" providerId="ADAL" clId="{993A8101-0A41-4FC3-94E6-C2AFABA28A7F}" dt="2025-03-23T06:31:48.066" v="93" actId="6549"/>
        <pc:sldMkLst>
          <pc:docMk/>
          <pc:sldMk cId="3850744763" sldId="265"/>
        </pc:sldMkLst>
        <pc:spChg chg="mod">
          <ac:chgData name="Lee Yong Tsui" userId="6e384fdc-437d-43a6-867d-c72f5c00d99e" providerId="ADAL" clId="{993A8101-0A41-4FC3-94E6-C2AFABA28A7F}" dt="2025-03-23T06:31:48.066" v="93" actId="6549"/>
          <ac:spMkLst>
            <pc:docMk/>
            <pc:sldMk cId="3850744763" sldId="265"/>
            <ac:spMk id="3" creationId="{B582A42E-6D15-2C92-D6C0-B0FD30545AFC}"/>
          </ac:spMkLst>
        </pc:spChg>
      </pc:sldChg>
      <pc:sldChg chg="modSp mod">
        <pc:chgData name="Lee Yong Tsui" userId="6e384fdc-437d-43a6-867d-c72f5c00d99e" providerId="ADAL" clId="{993A8101-0A41-4FC3-94E6-C2AFABA28A7F}" dt="2025-03-23T14:01:43.829" v="427" actId="20577"/>
        <pc:sldMkLst>
          <pc:docMk/>
          <pc:sldMk cId="168355418" sldId="280"/>
        </pc:sldMkLst>
        <pc:spChg chg="mod">
          <ac:chgData name="Lee Yong Tsui" userId="6e384fdc-437d-43a6-867d-c72f5c00d99e" providerId="ADAL" clId="{993A8101-0A41-4FC3-94E6-C2AFABA28A7F}" dt="2025-03-23T14:01:43.829" v="427" actId="20577"/>
          <ac:spMkLst>
            <pc:docMk/>
            <pc:sldMk cId="168355418" sldId="280"/>
            <ac:spMk id="3" creationId="{B12207C5-520C-3AE7-768C-017C5ACBEB86}"/>
          </ac:spMkLst>
        </pc:spChg>
      </pc:sldChg>
      <pc:sldChg chg="addSp delSp modSp add del mod">
        <pc:chgData name="Lee Yong Tsui" userId="6e384fdc-437d-43a6-867d-c72f5c00d99e" providerId="ADAL" clId="{993A8101-0A41-4FC3-94E6-C2AFABA28A7F}" dt="2025-03-23T07:00:14.375" v="420" actId="1582"/>
        <pc:sldMkLst>
          <pc:docMk/>
          <pc:sldMk cId="366104001" sldId="300"/>
        </pc:sldMkLst>
        <pc:picChg chg="add mod">
          <ac:chgData name="Lee Yong Tsui" userId="6e384fdc-437d-43a6-867d-c72f5c00d99e" providerId="ADAL" clId="{993A8101-0A41-4FC3-94E6-C2AFABA28A7F}" dt="2025-03-23T07:00:14.375" v="420" actId="1582"/>
          <ac:picMkLst>
            <pc:docMk/>
            <pc:sldMk cId="366104001" sldId="300"/>
            <ac:picMk id="5" creationId="{A829F581-2317-4C21-BCBC-C5AD0EF31716}"/>
          </ac:picMkLst>
        </pc:picChg>
        <pc:picChg chg="del">
          <ac:chgData name="Lee Yong Tsui" userId="6e384fdc-437d-43a6-867d-c72f5c00d99e" providerId="ADAL" clId="{993A8101-0A41-4FC3-94E6-C2AFABA28A7F}" dt="2025-03-23T06:59:15.938" v="415" actId="478"/>
          <ac:picMkLst>
            <pc:docMk/>
            <pc:sldMk cId="366104001" sldId="300"/>
            <ac:picMk id="7" creationId="{208748CE-A1A5-3FA9-1F20-3DB3567463B5}"/>
          </ac:picMkLst>
        </pc:picChg>
      </pc:sldChg>
      <pc:sldChg chg="modSp new mod">
        <pc:chgData name="Lee Yong Tsui" userId="6e384fdc-437d-43a6-867d-c72f5c00d99e" providerId="ADAL" clId="{993A8101-0A41-4FC3-94E6-C2AFABA28A7F}" dt="2025-03-23T13:56:16.282" v="423"/>
        <pc:sldMkLst>
          <pc:docMk/>
          <pc:sldMk cId="2202609993" sldId="304"/>
        </pc:sldMkLst>
        <pc:spChg chg="mod">
          <ac:chgData name="Lee Yong Tsui" userId="6e384fdc-437d-43a6-867d-c72f5c00d99e" providerId="ADAL" clId="{993A8101-0A41-4FC3-94E6-C2AFABA28A7F}" dt="2025-03-23T06:34:10.676" v="104" actId="20577"/>
          <ac:spMkLst>
            <pc:docMk/>
            <pc:sldMk cId="2202609993" sldId="304"/>
            <ac:spMk id="2" creationId="{4E66DF86-9126-1D0A-BF7C-17D6FCD26233}"/>
          </ac:spMkLst>
        </pc:spChg>
        <pc:spChg chg="mod">
          <ac:chgData name="Lee Yong Tsui" userId="6e384fdc-437d-43a6-867d-c72f5c00d99e" providerId="ADAL" clId="{993A8101-0A41-4FC3-94E6-C2AFABA28A7F}" dt="2025-03-23T13:56:16.282" v="423"/>
          <ac:spMkLst>
            <pc:docMk/>
            <pc:sldMk cId="2202609993" sldId="304"/>
            <ac:spMk id="3" creationId="{21AC23A1-0AD8-1D28-2398-487380286DBD}"/>
          </ac:spMkLst>
        </pc:spChg>
      </pc:sldChg>
      <pc:sldChg chg="modSp new mod">
        <pc:chgData name="Lee Yong Tsui" userId="6e384fdc-437d-43a6-867d-c72f5c00d99e" providerId="ADAL" clId="{993A8101-0A41-4FC3-94E6-C2AFABA28A7F}" dt="2025-03-23T14:08:04.002" v="498" actId="20577"/>
        <pc:sldMkLst>
          <pc:docMk/>
          <pc:sldMk cId="2021013378" sldId="305"/>
        </pc:sldMkLst>
        <pc:spChg chg="mod">
          <ac:chgData name="Lee Yong Tsui" userId="6e384fdc-437d-43a6-867d-c72f5c00d99e" providerId="ADAL" clId="{993A8101-0A41-4FC3-94E6-C2AFABA28A7F}" dt="2025-03-23T14:05:48.548" v="440" actId="20577"/>
          <ac:spMkLst>
            <pc:docMk/>
            <pc:sldMk cId="2021013378" sldId="305"/>
            <ac:spMk id="2" creationId="{11122CB1-E7F5-E630-9FDA-BAF2DD0FCA1F}"/>
          </ac:spMkLst>
        </pc:spChg>
        <pc:spChg chg="mod">
          <ac:chgData name="Lee Yong Tsui" userId="6e384fdc-437d-43a6-867d-c72f5c00d99e" providerId="ADAL" clId="{993A8101-0A41-4FC3-94E6-C2AFABA28A7F}" dt="2025-03-23T14:08:04.002" v="498" actId="20577"/>
          <ac:spMkLst>
            <pc:docMk/>
            <pc:sldMk cId="2021013378" sldId="305"/>
            <ac:spMk id="3" creationId="{B835B0DE-722B-51EA-D832-4EACBF5CA01B}"/>
          </ac:spMkLst>
        </pc:spChg>
      </pc:sldChg>
      <pc:sldChg chg="addSp delSp modSp new mod modClrScheme chgLayout">
        <pc:chgData name="Lee Yong Tsui" userId="6e384fdc-437d-43a6-867d-c72f5c00d99e" providerId="ADAL" clId="{993A8101-0A41-4FC3-94E6-C2AFABA28A7F}" dt="2025-03-23T14:09:19.007" v="579" actId="20577"/>
        <pc:sldMkLst>
          <pc:docMk/>
          <pc:sldMk cId="2028551859" sldId="306"/>
        </pc:sldMkLst>
        <pc:spChg chg="del mod ord">
          <ac:chgData name="Lee Yong Tsui" userId="6e384fdc-437d-43a6-867d-c72f5c00d99e" providerId="ADAL" clId="{993A8101-0A41-4FC3-94E6-C2AFABA28A7F}" dt="2025-03-23T14:08:33.169" v="500" actId="700"/>
          <ac:spMkLst>
            <pc:docMk/>
            <pc:sldMk cId="2028551859" sldId="306"/>
            <ac:spMk id="2" creationId="{0902246E-B95D-6CD2-47AE-4E8E277CF940}"/>
          </ac:spMkLst>
        </pc:spChg>
        <pc:spChg chg="del mod ord">
          <ac:chgData name="Lee Yong Tsui" userId="6e384fdc-437d-43a6-867d-c72f5c00d99e" providerId="ADAL" clId="{993A8101-0A41-4FC3-94E6-C2AFABA28A7F}" dt="2025-03-23T14:08:33.169" v="500" actId="700"/>
          <ac:spMkLst>
            <pc:docMk/>
            <pc:sldMk cId="2028551859" sldId="306"/>
            <ac:spMk id="3" creationId="{265EDEEE-5B4E-DE14-4953-16B327843771}"/>
          </ac:spMkLst>
        </pc:spChg>
        <pc:spChg chg="add del mod ord">
          <ac:chgData name="Lee Yong Tsui" userId="6e384fdc-437d-43a6-867d-c72f5c00d99e" providerId="ADAL" clId="{993A8101-0A41-4FC3-94E6-C2AFABA28A7F}" dt="2025-03-23T14:08:38.621" v="501" actId="700"/>
          <ac:spMkLst>
            <pc:docMk/>
            <pc:sldMk cId="2028551859" sldId="306"/>
            <ac:spMk id="4" creationId="{9588F82E-2B36-1169-AF6A-DEDBDEB6408B}"/>
          </ac:spMkLst>
        </pc:spChg>
        <pc:spChg chg="add del mod ord">
          <ac:chgData name="Lee Yong Tsui" userId="6e384fdc-437d-43a6-867d-c72f5c00d99e" providerId="ADAL" clId="{993A8101-0A41-4FC3-94E6-C2AFABA28A7F}" dt="2025-03-23T14:08:38.621" v="501" actId="700"/>
          <ac:spMkLst>
            <pc:docMk/>
            <pc:sldMk cId="2028551859" sldId="306"/>
            <ac:spMk id="5" creationId="{970C71E3-9943-5720-E7FB-E6C9CAA1DE3A}"/>
          </ac:spMkLst>
        </pc:spChg>
        <pc:spChg chg="add mod ord">
          <ac:chgData name="Lee Yong Tsui" userId="6e384fdc-437d-43a6-867d-c72f5c00d99e" providerId="ADAL" clId="{993A8101-0A41-4FC3-94E6-C2AFABA28A7F}" dt="2025-03-23T14:09:19.007" v="579" actId="20577"/>
          <ac:spMkLst>
            <pc:docMk/>
            <pc:sldMk cId="2028551859" sldId="306"/>
            <ac:spMk id="6" creationId="{FEB3AAB2-6845-A88C-0C13-159C72B0BB74}"/>
          </ac:spMkLst>
        </pc:spChg>
        <pc:spChg chg="add del mod ord">
          <ac:chgData name="Lee Yong Tsui" userId="6e384fdc-437d-43a6-867d-c72f5c00d99e" providerId="ADAL" clId="{993A8101-0A41-4FC3-94E6-C2AFABA28A7F}" dt="2025-03-23T14:09:08.044" v="576" actId="478"/>
          <ac:spMkLst>
            <pc:docMk/>
            <pc:sldMk cId="2028551859" sldId="306"/>
            <ac:spMk id="7" creationId="{F3C02406-0A95-8CEF-1707-AF6123A7B3F5}"/>
          </ac:spMkLst>
        </pc:spChg>
      </pc:sldChg>
    </pc:docChg>
  </pc:docChgLst>
  <pc:docChgLst>
    <pc:chgData name="Lee Yong Tsui" userId="6e384fdc-437d-43a6-867d-c72f5c00d99e" providerId="ADAL" clId="{260ED322-6CB5-4261-A5CD-7DDA26146C3B}"/>
    <pc:docChg chg="undo custSel addSld delSld modSld sldOrd">
      <pc:chgData name="Lee Yong Tsui" userId="6e384fdc-437d-43a6-867d-c72f5c00d99e" providerId="ADAL" clId="{260ED322-6CB5-4261-A5CD-7DDA26146C3B}" dt="2025-03-20T10:21:30.965" v="2239" actId="14100"/>
      <pc:docMkLst>
        <pc:docMk/>
      </pc:docMkLst>
      <pc:sldChg chg="addSp delSp modSp mod modClrScheme chgLayout">
        <pc:chgData name="Lee Yong Tsui" userId="6e384fdc-437d-43a6-867d-c72f5c00d99e" providerId="ADAL" clId="{260ED322-6CB5-4261-A5CD-7DDA26146C3B}" dt="2025-03-20T08:28:03.185" v="1345" actId="255"/>
        <pc:sldMkLst>
          <pc:docMk/>
          <pc:sldMk cId="1387588068" sldId="256"/>
        </pc:sldMkLst>
        <pc:spChg chg="add mod ord">
          <ac:chgData name="Lee Yong Tsui" userId="6e384fdc-437d-43a6-867d-c72f5c00d99e" providerId="ADAL" clId="{260ED322-6CB5-4261-A5CD-7DDA26146C3B}" dt="2025-03-20T08:11:24.176" v="1166" actId="20577"/>
          <ac:spMkLst>
            <pc:docMk/>
            <pc:sldMk cId="1387588068" sldId="256"/>
            <ac:spMk id="4" creationId="{2E13C875-2417-944D-CE89-558556443E4D}"/>
          </ac:spMkLst>
        </pc:spChg>
        <pc:spChg chg="add mod ord">
          <ac:chgData name="Lee Yong Tsui" userId="6e384fdc-437d-43a6-867d-c72f5c00d99e" providerId="ADAL" clId="{260ED322-6CB5-4261-A5CD-7DDA26146C3B}" dt="2025-03-20T08:19:18.785" v="1262" actId="242"/>
          <ac:spMkLst>
            <pc:docMk/>
            <pc:sldMk cId="1387588068" sldId="256"/>
            <ac:spMk id="7" creationId="{98DA7CAF-26E1-0C9D-B110-FF3434C6460B}"/>
          </ac:spMkLst>
        </pc:spChg>
      </pc:sldChg>
      <pc:sldChg chg="addSp modSp new mod ord modClrScheme chgLayout">
        <pc:chgData name="Lee Yong Tsui" userId="6e384fdc-437d-43a6-867d-c72f5c00d99e" providerId="ADAL" clId="{260ED322-6CB5-4261-A5CD-7DDA26146C3B}" dt="2025-03-20T07:13:41.979" v="199" actId="207"/>
        <pc:sldMkLst>
          <pc:docMk/>
          <pc:sldMk cId="3155241893" sldId="257"/>
        </pc:sldMkLst>
        <pc:spChg chg="add mod">
          <ac:chgData name="Lee Yong Tsui" userId="6e384fdc-437d-43a6-867d-c72f5c00d99e" providerId="ADAL" clId="{260ED322-6CB5-4261-A5CD-7DDA26146C3B}" dt="2025-03-20T07:13:33.207" v="198" actId="207"/>
          <ac:spMkLst>
            <pc:docMk/>
            <pc:sldMk cId="3155241893" sldId="257"/>
            <ac:spMk id="2" creationId="{F6D839BB-9A5F-AA66-FE65-9417B5E98D14}"/>
          </ac:spMkLst>
        </pc:spChg>
        <pc:spChg chg="add mod">
          <ac:chgData name="Lee Yong Tsui" userId="6e384fdc-437d-43a6-867d-c72f5c00d99e" providerId="ADAL" clId="{260ED322-6CB5-4261-A5CD-7DDA26146C3B}" dt="2025-03-20T07:13:41.979" v="199" actId="207"/>
          <ac:spMkLst>
            <pc:docMk/>
            <pc:sldMk cId="3155241893" sldId="257"/>
            <ac:spMk id="3" creationId="{B18BDDB3-8D29-7BE9-52EE-30536AE3DA08}"/>
          </ac:spMkLst>
        </pc:spChg>
      </pc:sldChg>
      <pc:sldChg chg="addSp delSp modSp new mod modClrScheme chgLayout">
        <pc:chgData name="Lee Yong Tsui" userId="6e384fdc-437d-43a6-867d-c72f5c00d99e" providerId="ADAL" clId="{260ED322-6CB5-4261-A5CD-7DDA26146C3B}" dt="2025-03-20T07:18:34.835" v="216" actId="22"/>
        <pc:sldMkLst>
          <pc:docMk/>
          <pc:sldMk cId="3018147458" sldId="258"/>
        </pc:sldMkLst>
        <pc:picChg chg="add">
          <ac:chgData name="Lee Yong Tsui" userId="6e384fdc-437d-43a6-867d-c72f5c00d99e" providerId="ADAL" clId="{260ED322-6CB5-4261-A5CD-7DDA26146C3B}" dt="2025-03-20T07:18:34.835" v="216" actId="22"/>
          <ac:picMkLst>
            <pc:docMk/>
            <pc:sldMk cId="3018147458" sldId="258"/>
            <ac:picMk id="6" creationId="{03936A8E-FC53-A987-80B2-86C544A80AC9}"/>
          </ac:picMkLst>
        </pc:picChg>
      </pc:sldChg>
      <pc:sldChg chg="addSp modSp new mod modClrScheme chgLayout">
        <pc:chgData name="Lee Yong Tsui" userId="6e384fdc-437d-43a6-867d-c72f5c00d99e" providerId="ADAL" clId="{260ED322-6CB5-4261-A5CD-7DDA26146C3B}" dt="2025-03-20T07:40:10.828" v="389" actId="465"/>
        <pc:sldMkLst>
          <pc:docMk/>
          <pc:sldMk cId="3890189630" sldId="259"/>
        </pc:sldMkLst>
        <pc:spChg chg="add mod">
          <ac:chgData name="Lee Yong Tsui" userId="6e384fdc-437d-43a6-867d-c72f5c00d99e" providerId="ADAL" clId="{260ED322-6CB5-4261-A5CD-7DDA26146C3B}" dt="2025-03-20T07:35:54.491" v="377" actId="20577"/>
          <ac:spMkLst>
            <pc:docMk/>
            <pc:sldMk cId="3890189630" sldId="259"/>
            <ac:spMk id="2" creationId="{247492AB-DDF1-CB98-01DA-A7DF002C34DF}"/>
          </ac:spMkLst>
        </pc:spChg>
        <pc:picChg chg="add mod">
          <ac:chgData name="Lee Yong Tsui" userId="6e384fdc-437d-43a6-867d-c72f5c00d99e" providerId="ADAL" clId="{260ED322-6CB5-4261-A5CD-7DDA26146C3B}" dt="2025-03-20T07:39:48.118" v="384" actId="1037"/>
          <ac:picMkLst>
            <pc:docMk/>
            <pc:sldMk cId="3890189630" sldId="259"/>
            <ac:picMk id="4" creationId="{9C3C6711-FF25-F346-1278-087C68CE4243}"/>
          </ac:picMkLst>
        </pc:picChg>
        <pc:picChg chg="add mod">
          <ac:chgData name="Lee Yong Tsui" userId="6e384fdc-437d-43a6-867d-c72f5c00d99e" providerId="ADAL" clId="{260ED322-6CB5-4261-A5CD-7DDA26146C3B}" dt="2025-03-20T07:40:10.828" v="389" actId="465"/>
          <ac:picMkLst>
            <pc:docMk/>
            <pc:sldMk cId="3890189630" sldId="259"/>
            <ac:picMk id="6" creationId="{E00ED04E-F1CD-0FEA-8C78-8B2D721629EF}"/>
          </ac:picMkLst>
        </pc:picChg>
        <pc:picChg chg="add mod">
          <ac:chgData name="Lee Yong Tsui" userId="6e384fdc-437d-43a6-867d-c72f5c00d99e" providerId="ADAL" clId="{260ED322-6CB5-4261-A5CD-7DDA26146C3B}" dt="2025-03-20T07:40:10.828" v="389" actId="465"/>
          <ac:picMkLst>
            <pc:docMk/>
            <pc:sldMk cId="3890189630" sldId="259"/>
            <ac:picMk id="8" creationId="{205E6C20-663F-5B7C-1149-3BCAC699BC39}"/>
          </ac:picMkLst>
        </pc:picChg>
        <pc:picChg chg="add mod">
          <ac:chgData name="Lee Yong Tsui" userId="6e384fdc-437d-43a6-867d-c72f5c00d99e" providerId="ADAL" clId="{260ED322-6CB5-4261-A5CD-7DDA26146C3B}" dt="2025-03-20T07:40:00.876" v="388" actId="1037"/>
          <ac:picMkLst>
            <pc:docMk/>
            <pc:sldMk cId="3890189630" sldId="259"/>
            <ac:picMk id="10" creationId="{2EF16733-A658-0BD6-511B-810C39C0042A}"/>
          </ac:picMkLst>
        </pc:picChg>
      </pc:sldChg>
      <pc:sldChg chg="addSp modSp new mod modClrScheme chgLayout">
        <pc:chgData name="Lee Yong Tsui" userId="6e384fdc-437d-43a6-867d-c72f5c00d99e" providerId="ADAL" clId="{260ED322-6CB5-4261-A5CD-7DDA26146C3B}" dt="2025-03-20T07:33:54.884" v="341" actId="20577"/>
        <pc:sldMkLst>
          <pc:docMk/>
          <pc:sldMk cId="2544674419" sldId="260"/>
        </pc:sldMkLst>
        <pc:spChg chg="add mod">
          <ac:chgData name="Lee Yong Tsui" userId="6e384fdc-437d-43a6-867d-c72f5c00d99e" providerId="ADAL" clId="{260ED322-6CB5-4261-A5CD-7DDA26146C3B}" dt="2025-03-20T07:33:54.884" v="341" actId="20577"/>
          <ac:spMkLst>
            <pc:docMk/>
            <pc:sldMk cId="2544674419" sldId="260"/>
            <ac:spMk id="2" creationId="{AB7FF29D-6917-5E15-BE14-F0AB34D39145}"/>
          </ac:spMkLst>
        </pc:spChg>
        <pc:spChg chg="add mod">
          <ac:chgData name="Lee Yong Tsui" userId="6e384fdc-437d-43a6-867d-c72f5c00d99e" providerId="ADAL" clId="{260ED322-6CB5-4261-A5CD-7DDA26146C3B}" dt="2025-03-20T07:33:09.236" v="325" actId="207"/>
          <ac:spMkLst>
            <pc:docMk/>
            <pc:sldMk cId="2544674419" sldId="260"/>
            <ac:spMk id="3" creationId="{8998D122-B0B7-3B6C-E0BE-787AD6EBC263}"/>
          </ac:spMkLst>
        </pc:spChg>
      </pc:sldChg>
      <pc:sldChg chg="addSp modSp new mod">
        <pc:chgData name="Lee Yong Tsui" userId="6e384fdc-437d-43a6-867d-c72f5c00d99e" providerId="ADAL" clId="{260ED322-6CB5-4261-A5CD-7DDA26146C3B}" dt="2025-03-20T10:18:59.472" v="2222" actId="20577"/>
        <pc:sldMkLst>
          <pc:docMk/>
          <pc:sldMk cId="2961283493" sldId="261"/>
        </pc:sldMkLst>
        <pc:spChg chg="mod">
          <ac:chgData name="Lee Yong Tsui" userId="6e384fdc-437d-43a6-867d-c72f5c00d99e" providerId="ADAL" clId="{260ED322-6CB5-4261-A5CD-7DDA26146C3B}" dt="2025-03-20T10:18:59.472" v="2222" actId="20577"/>
          <ac:spMkLst>
            <pc:docMk/>
            <pc:sldMk cId="2961283493" sldId="261"/>
            <ac:spMk id="2" creationId="{7EE6C2BB-B493-8A4C-4D4E-3AB2DAC16AC9}"/>
          </ac:spMkLst>
        </pc:spChg>
        <pc:spChg chg="add mod">
          <ac:chgData name="Lee Yong Tsui" userId="6e384fdc-437d-43a6-867d-c72f5c00d99e" providerId="ADAL" clId="{260ED322-6CB5-4261-A5CD-7DDA26146C3B}" dt="2025-03-20T07:44:34.096" v="409" actId="552"/>
          <ac:spMkLst>
            <pc:docMk/>
            <pc:sldMk cId="2961283493" sldId="261"/>
            <ac:spMk id="4" creationId="{BEED01EA-CAE9-E3EF-97A7-3032501E2A86}"/>
          </ac:spMkLst>
        </pc:spChg>
        <pc:spChg chg="add mod">
          <ac:chgData name="Lee Yong Tsui" userId="6e384fdc-437d-43a6-867d-c72f5c00d99e" providerId="ADAL" clId="{260ED322-6CB5-4261-A5CD-7DDA26146C3B}" dt="2025-03-20T07:44:39.690" v="410" actId="465"/>
          <ac:spMkLst>
            <pc:docMk/>
            <pc:sldMk cId="2961283493" sldId="261"/>
            <ac:spMk id="6" creationId="{BE413A7E-6A84-150D-704F-D833470CC99F}"/>
          </ac:spMkLst>
        </pc:spChg>
        <pc:spChg chg="add mod">
          <ac:chgData name="Lee Yong Tsui" userId="6e384fdc-437d-43a6-867d-c72f5c00d99e" providerId="ADAL" clId="{260ED322-6CB5-4261-A5CD-7DDA26146C3B}" dt="2025-03-20T07:44:39.690" v="410" actId="465"/>
          <ac:spMkLst>
            <pc:docMk/>
            <pc:sldMk cId="2961283493" sldId="261"/>
            <ac:spMk id="8" creationId="{2A2AC745-757A-23B5-6310-298FC2A8C6D8}"/>
          </ac:spMkLst>
        </pc:spChg>
        <pc:spChg chg="add mod">
          <ac:chgData name="Lee Yong Tsui" userId="6e384fdc-437d-43a6-867d-c72f5c00d99e" providerId="ADAL" clId="{260ED322-6CB5-4261-A5CD-7DDA26146C3B}" dt="2025-03-20T07:46:22.378" v="424" actId="14100"/>
          <ac:spMkLst>
            <pc:docMk/>
            <pc:sldMk cId="2961283493" sldId="261"/>
            <ac:spMk id="10" creationId="{F8FCEA0D-A80A-F6D1-7C73-AF3D33071412}"/>
          </ac:spMkLst>
        </pc:spChg>
        <pc:cxnChg chg="add mod">
          <ac:chgData name="Lee Yong Tsui" userId="6e384fdc-437d-43a6-867d-c72f5c00d99e" providerId="ADAL" clId="{260ED322-6CB5-4261-A5CD-7DDA26146C3B}" dt="2025-03-20T07:45:36.078" v="419" actId="1036"/>
          <ac:cxnSpMkLst>
            <pc:docMk/>
            <pc:sldMk cId="2961283493" sldId="261"/>
            <ac:cxnSpMk id="12" creationId="{6BF39138-1FF4-9C3F-29E3-653199378004}"/>
          </ac:cxnSpMkLst>
        </pc:cxnChg>
        <pc:cxnChg chg="add mod">
          <ac:chgData name="Lee Yong Tsui" userId="6e384fdc-437d-43a6-867d-c72f5c00d99e" providerId="ADAL" clId="{260ED322-6CB5-4261-A5CD-7DDA26146C3B}" dt="2025-03-20T07:45:42.376" v="422" actId="1035"/>
          <ac:cxnSpMkLst>
            <pc:docMk/>
            <pc:sldMk cId="2961283493" sldId="261"/>
            <ac:cxnSpMk id="13" creationId="{0B8C5362-C7F4-3A49-11F4-DABFC31AE7DA}"/>
          </ac:cxnSpMkLst>
        </pc:cxnChg>
        <pc:cxnChg chg="add mod">
          <ac:chgData name="Lee Yong Tsui" userId="6e384fdc-437d-43a6-867d-c72f5c00d99e" providerId="ADAL" clId="{260ED322-6CB5-4261-A5CD-7DDA26146C3B}" dt="2025-03-20T07:45:28.355" v="417" actId="553"/>
          <ac:cxnSpMkLst>
            <pc:docMk/>
            <pc:sldMk cId="2961283493" sldId="261"/>
            <ac:cxnSpMk id="14" creationId="{27F892EA-D622-7130-40F7-D3F81F822BF7}"/>
          </ac:cxnSpMkLst>
        </pc:cxnChg>
      </pc:sldChg>
      <pc:sldChg chg="addSp modSp new mod modClrScheme chgLayout">
        <pc:chgData name="Lee Yong Tsui" userId="6e384fdc-437d-43a6-867d-c72f5c00d99e" providerId="ADAL" clId="{260ED322-6CB5-4261-A5CD-7DDA26146C3B}" dt="2025-03-20T10:21:30.965" v="2239" actId="14100"/>
        <pc:sldMkLst>
          <pc:docMk/>
          <pc:sldMk cId="1397604233" sldId="262"/>
        </pc:sldMkLst>
        <pc:spChg chg="mod ord">
          <ac:chgData name="Lee Yong Tsui" userId="6e384fdc-437d-43a6-867d-c72f5c00d99e" providerId="ADAL" clId="{260ED322-6CB5-4261-A5CD-7DDA26146C3B}" dt="2025-03-20T07:49:50.564" v="461" actId="700"/>
          <ac:spMkLst>
            <pc:docMk/>
            <pc:sldMk cId="1397604233" sldId="262"/>
            <ac:spMk id="2" creationId="{6CC79EA3-5650-A575-8CE9-25746409F366}"/>
          </ac:spMkLst>
        </pc:spChg>
        <pc:spChg chg="add mod">
          <ac:chgData name="Lee Yong Tsui" userId="6e384fdc-437d-43a6-867d-c72f5c00d99e" providerId="ADAL" clId="{260ED322-6CB5-4261-A5CD-7DDA26146C3B}" dt="2025-03-20T10:21:30.965" v="2239" actId="14100"/>
          <ac:spMkLst>
            <pc:docMk/>
            <pc:sldMk cId="1397604233" sldId="262"/>
            <ac:spMk id="4" creationId="{0349ADAA-443D-E7FF-9A3F-8985A19F8794}"/>
          </ac:spMkLst>
        </pc:spChg>
        <pc:spChg chg="add mod ord">
          <ac:chgData name="Lee Yong Tsui" userId="6e384fdc-437d-43a6-867d-c72f5c00d99e" providerId="ADAL" clId="{260ED322-6CB5-4261-A5CD-7DDA26146C3B}" dt="2025-03-20T07:55:39.239" v="747" actId="20577"/>
          <ac:spMkLst>
            <pc:docMk/>
            <pc:sldMk cId="1397604233" sldId="262"/>
            <ac:spMk id="5" creationId="{483CF220-0E51-084A-43F8-371CE0CE0C5A}"/>
          </ac:spMkLst>
        </pc:spChg>
      </pc:sldChg>
      <pc:sldChg chg="add del">
        <pc:chgData name="Lee Yong Tsui" userId="6e384fdc-437d-43a6-867d-c72f5c00d99e" providerId="ADAL" clId="{260ED322-6CB5-4261-A5CD-7DDA26146C3B}" dt="2025-03-20T07:41:52.454" v="391"/>
        <pc:sldMkLst>
          <pc:docMk/>
          <pc:sldMk cId="2648876703" sldId="262"/>
        </pc:sldMkLst>
      </pc:sldChg>
      <pc:sldChg chg="modSp new mod">
        <pc:chgData name="Lee Yong Tsui" userId="6e384fdc-437d-43a6-867d-c72f5c00d99e" providerId="ADAL" clId="{260ED322-6CB5-4261-A5CD-7DDA26146C3B}" dt="2025-03-20T08:00:28.652" v="1018" actId="20577"/>
        <pc:sldMkLst>
          <pc:docMk/>
          <pc:sldMk cId="3874821779" sldId="263"/>
        </pc:sldMkLst>
        <pc:spChg chg="mod">
          <ac:chgData name="Lee Yong Tsui" userId="6e384fdc-437d-43a6-867d-c72f5c00d99e" providerId="ADAL" clId="{260ED322-6CB5-4261-A5CD-7DDA26146C3B}" dt="2025-03-20T07:58:03.367" v="766" actId="20577"/>
          <ac:spMkLst>
            <pc:docMk/>
            <pc:sldMk cId="3874821779" sldId="263"/>
            <ac:spMk id="2" creationId="{E5875970-3180-21ED-EA75-A170F08BDC63}"/>
          </ac:spMkLst>
        </pc:spChg>
        <pc:spChg chg="mod">
          <ac:chgData name="Lee Yong Tsui" userId="6e384fdc-437d-43a6-867d-c72f5c00d99e" providerId="ADAL" clId="{260ED322-6CB5-4261-A5CD-7DDA26146C3B}" dt="2025-03-20T08:00:28.652" v="1018" actId="20577"/>
          <ac:spMkLst>
            <pc:docMk/>
            <pc:sldMk cId="3874821779" sldId="263"/>
            <ac:spMk id="3" creationId="{AB504CBC-D254-B863-29A5-27E742170C8E}"/>
          </ac:spMkLst>
        </pc:spChg>
      </pc:sldChg>
      <pc:sldChg chg="addSp delSp modSp new mod">
        <pc:chgData name="Lee Yong Tsui" userId="6e384fdc-437d-43a6-867d-c72f5c00d99e" providerId="ADAL" clId="{260ED322-6CB5-4261-A5CD-7DDA26146C3B}" dt="2025-03-20T08:09:30.546" v="1133" actId="255"/>
        <pc:sldMkLst>
          <pc:docMk/>
          <pc:sldMk cId="2833749270" sldId="264"/>
        </pc:sldMkLst>
        <pc:spChg chg="mod">
          <ac:chgData name="Lee Yong Tsui" userId="6e384fdc-437d-43a6-867d-c72f5c00d99e" providerId="ADAL" clId="{260ED322-6CB5-4261-A5CD-7DDA26146C3B}" dt="2025-03-20T08:01:12.597" v="1043" actId="20577"/>
          <ac:spMkLst>
            <pc:docMk/>
            <pc:sldMk cId="2833749270" sldId="264"/>
            <ac:spMk id="2" creationId="{2A5208D5-EB03-B378-E1E0-9758F4FC0D77}"/>
          </ac:spMkLst>
        </pc:spChg>
        <pc:spChg chg="mod">
          <ac:chgData name="Lee Yong Tsui" userId="6e384fdc-437d-43a6-867d-c72f5c00d99e" providerId="ADAL" clId="{260ED322-6CB5-4261-A5CD-7DDA26146C3B}" dt="2025-03-20T08:01:51.675" v="1090" actId="20577"/>
          <ac:spMkLst>
            <pc:docMk/>
            <pc:sldMk cId="2833749270" sldId="264"/>
            <ac:spMk id="3" creationId="{4AED28E0-287D-6984-244B-19F63F75C620}"/>
          </ac:spMkLst>
        </pc:spChg>
        <pc:spChg chg="mod">
          <ac:chgData name="Lee Yong Tsui" userId="6e384fdc-437d-43a6-867d-c72f5c00d99e" providerId="ADAL" clId="{260ED322-6CB5-4261-A5CD-7DDA26146C3B}" dt="2025-03-20T08:02:55.673" v="1094"/>
          <ac:spMkLst>
            <pc:docMk/>
            <pc:sldMk cId="2833749270" sldId="264"/>
            <ac:spMk id="6" creationId="{529B3748-F234-B561-2D14-1A424566C91D}"/>
          </ac:spMkLst>
        </pc:spChg>
        <pc:spChg chg="mod">
          <ac:chgData name="Lee Yong Tsui" userId="6e384fdc-437d-43a6-867d-c72f5c00d99e" providerId="ADAL" clId="{260ED322-6CB5-4261-A5CD-7DDA26146C3B}" dt="2025-03-20T08:06:05.523" v="1119" actId="1036"/>
          <ac:spMkLst>
            <pc:docMk/>
            <pc:sldMk cId="2833749270" sldId="264"/>
            <ac:spMk id="8" creationId="{9375AA9A-5F3C-0FE2-86DA-0E6A44E0249D}"/>
          </ac:spMkLst>
        </pc:spChg>
        <pc:spChg chg="mod">
          <ac:chgData name="Lee Yong Tsui" userId="6e384fdc-437d-43a6-867d-c72f5c00d99e" providerId="ADAL" clId="{260ED322-6CB5-4261-A5CD-7DDA26146C3B}" dt="2025-03-20T08:02:55.673" v="1094"/>
          <ac:spMkLst>
            <pc:docMk/>
            <pc:sldMk cId="2833749270" sldId="264"/>
            <ac:spMk id="12" creationId="{2011D339-A0BA-E269-AD99-05261B499467}"/>
          </ac:spMkLst>
        </pc:spChg>
        <pc:spChg chg="mod">
          <ac:chgData name="Lee Yong Tsui" userId="6e384fdc-437d-43a6-867d-c72f5c00d99e" providerId="ADAL" clId="{260ED322-6CB5-4261-A5CD-7DDA26146C3B}" dt="2025-03-20T08:02:55.673" v="1094"/>
          <ac:spMkLst>
            <pc:docMk/>
            <pc:sldMk cId="2833749270" sldId="264"/>
            <ac:spMk id="16" creationId="{A1BF21EF-97BA-143C-8346-AA647BE34AA7}"/>
          </ac:spMkLst>
        </pc:spChg>
        <pc:spChg chg="mod">
          <ac:chgData name="Lee Yong Tsui" userId="6e384fdc-437d-43a6-867d-c72f5c00d99e" providerId="ADAL" clId="{260ED322-6CB5-4261-A5CD-7DDA26146C3B}" dt="2025-03-20T08:02:55.673" v="1094"/>
          <ac:spMkLst>
            <pc:docMk/>
            <pc:sldMk cId="2833749270" sldId="264"/>
            <ac:spMk id="19" creationId="{D142D721-CE25-6297-C408-7612833FE5E0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32" creationId="{AC2E81DE-ED88-308B-86E4-29F94061EC43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33" creationId="{2D14530D-A44E-6262-5841-14E83C1918BD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34" creationId="{CA67B978-2FA2-E896-2666-3BC8D9FEAB45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35" creationId="{2C82EFB7-0A75-99B7-5ED4-BEEAEB3D036C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36" creationId="{77E41261-0E19-E5DA-7ED4-0D7695DA5578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37" creationId="{86978609-4442-E717-4835-AE4EEA49D0A6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38" creationId="{3FBF3ABD-CD3C-E09A-70CE-2AEA62CAFA71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39" creationId="{30BECA2C-B1CD-670A-241D-6624893986B3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40" creationId="{A17F1165-61EF-7F34-D93E-40986BD84070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41" creationId="{E4129CA6-06FB-FBEE-F932-2C8B4EB45AD7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42" creationId="{C26A84B1-88B4-CCC0-654C-18AA7AC246D5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43" creationId="{BF42D8B5-B255-6ECF-09FF-CBF6A8242BE1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44" creationId="{24C71B94-C3B3-C173-A6F5-002DA6C8371A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45" creationId="{A135DC88-8D2C-1BB8-482A-73AB66BD7332}"/>
          </ac:spMkLst>
        </pc:spChg>
        <pc:spChg chg="mod">
          <ac:chgData name="Lee Yong Tsui" userId="6e384fdc-437d-43a6-867d-c72f5c00d99e" providerId="ADAL" clId="{260ED322-6CB5-4261-A5CD-7DDA26146C3B}" dt="2025-03-20T08:08:42.026" v="1129" actId="1036"/>
          <ac:spMkLst>
            <pc:docMk/>
            <pc:sldMk cId="2833749270" sldId="264"/>
            <ac:spMk id="46" creationId="{9EC9044E-2CFF-923B-2627-E8BEA0822C8D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47" creationId="{8F914A9B-F67C-F830-27AE-B447499AC889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50" creationId="{D2AC695E-9A25-07F1-D023-696B1B265ABE}"/>
          </ac:spMkLst>
        </pc:spChg>
        <pc:spChg chg="mod">
          <ac:chgData name="Lee Yong Tsui" userId="6e384fdc-437d-43a6-867d-c72f5c00d99e" providerId="ADAL" clId="{260ED322-6CB5-4261-A5CD-7DDA26146C3B}" dt="2025-03-20T08:08:59.679" v="1132" actId="1036"/>
          <ac:spMkLst>
            <pc:docMk/>
            <pc:sldMk cId="2833749270" sldId="264"/>
            <ac:spMk id="52" creationId="{E74C0C98-9D0C-63E4-EBF3-161BEDB7F0F4}"/>
          </ac:spMkLst>
        </pc:spChg>
        <pc:spChg chg="mod">
          <ac:chgData name="Lee Yong Tsui" userId="6e384fdc-437d-43a6-867d-c72f5c00d99e" providerId="ADAL" clId="{260ED322-6CB5-4261-A5CD-7DDA26146C3B}" dt="2025-03-20T08:02:55.673" v="1094"/>
          <ac:spMkLst>
            <pc:docMk/>
            <pc:sldMk cId="2833749270" sldId="264"/>
            <ac:spMk id="53" creationId="{F7411FAC-7B89-8AED-4C63-9456D4DD4693}"/>
          </ac:spMkLst>
        </pc:spChg>
        <pc:spChg chg="mod">
          <ac:chgData name="Lee Yong Tsui" userId="6e384fdc-437d-43a6-867d-c72f5c00d99e" providerId="ADAL" clId="{260ED322-6CB5-4261-A5CD-7DDA26146C3B}" dt="2025-03-20T08:09:30.546" v="1133" actId="255"/>
          <ac:spMkLst>
            <pc:docMk/>
            <pc:sldMk cId="2833749270" sldId="264"/>
            <ac:spMk id="56" creationId="{15EE96A8-F4ED-7EF5-E9FA-BB49F8B431A1}"/>
          </ac:spMkLst>
        </pc:spChg>
        <pc:cxnChg chg="ord">
          <ac:chgData name="Lee Yong Tsui" userId="6e384fdc-437d-43a6-867d-c72f5c00d99e" providerId="ADAL" clId="{260ED322-6CB5-4261-A5CD-7DDA26146C3B}" dt="2025-03-20T08:07:18.469" v="1123" actId="167"/>
          <ac:cxnSpMkLst>
            <pc:docMk/>
            <pc:sldMk cId="2833749270" sldId="264"/>
            <ac:cxnSpMk id="5" creationId="{4D44500F-C53E-75F0-CC77-3B93E79B5B57}"/>
          </ac:cxnSpMkLst>
        </pc:cxnChg>
      </pc:sldChg>
      <pc:sldChg chg="modSp new mod">
        <pc:chgData name="Lee Yong Tsui" userId="6e384fdc-437d-43a6-867d-c72f5c00d99e" providerId="ADAL" clId="{260ED322-6CB5-4261-A5CD-7DDA26146C3B}" dt="2025-03-20T10:07:24.511" v="2039" actId="20577"/>
        <pc:sldMkLst>
          <pc:docMk/>
          <pc:sldMk cId="3850744763" sldId="265"/>
        </pc:sldMkLst>
        <pc:spChg chg="mod">
          <ac:chgData name="Lee Yong Tsui" userId="6e384fdc-437d-43a6-867d-c72f5c00d99e" providerId="ADAL" clId="{260ED322-6CB5-4261-A5CD-7DDA26146C3B}" dt="2025-03-20T08:34:05.281" v="1702" actId="20577"/>
          <ac:spMkLst>
            <pc:docMk/>
            <pc:sldMk cId="3850744763" sldId="265"/>
            <ac:spMk id="2" creationId="{A62CDAF7-5430-5608-F5F4-98D1157BC900}"/>
          </ac:spMkLst>
        </pc:spChg>
        <pc:spChg chg="mod">
          <ac:chgData name="Lee Yong Tsui" userId="6e384fdc-437d-43a6-867d-c72f5c00d99e" providerId="ADAL" clId="{260ED322-6CB5-4261-A5CD-7DDA26146C3B}" dt="2025-03-20T10:07:24.511" v="2039" actId="20577"/>
          <ac:spMkLst>
            <pc:docMk/>
            <pc:sldMk cId="3850744763" sldId="265"/>
            <ac:spMk id="3" creationId="{B582A42E-6D15-2C92-D6C0-B0FD30545AFC}"/>
          </ac:spMkLst>
        </pc:spChg>
      </pc:sldChg>
      <pc:sldChg chg="addSp delSp modSp new mod modClrScheme chgLayout">
        <pc:chgData name="Lee Yong Tsui" userId="6e384fdc-437d-43a6-867d-c72f5c00d99e" providerId="ADAL" clId="{260ED322-6CB5-4261-A5CD-7DDA26146C3B}" dt="2025-03-20T08:42:33.487" v="1910" actId="20577"/>
        <pc:sldMkLst>
          <pc:docMk/>
          <pc:sldMk cId="3221039237" sldId="266"/>
        </pc:sldMkLst>
        <pc:spChg chg="mod ord">
          <ac:chgData name="Lee Yong Tsui" userId="6e384fdc-437d-43a6-867d-c72f5c00d99e" providerId="ADAL" clId="{260ED322-6CB5-4261-A5CD-7DDA26146C3B}" dt="2025-03-20T08:40:21.237" v="1782" actId="700"/>
          <ac:spMkLst>
            <pc:docMk/>
            <pc:sldMk cId="3221039237" sldId="266"/>
            <ac:spMk id="2" creationId="{647AAFB1-401E-FD06-1BCC-0DC89F145FD8}"/>
          </ac:spMkLst>
        </pc:spChg>
        <pc:spChg chg="add mod ord">
          <ac:chgData name="Lee Yong Tsui" userId="6e384fdc-437d-43a6-867d-c72f5c00d99e" providerId="ADAL" clId="{260ED322-6CB5-4261-A5CD-7DDA26146C3B}" dt="2025-03-20T08:42:33.487" v="1910" actId="20577"/>
          <ac:spMkLst>
            <pc:docMk/>
            <pc:sldMk cId="3221039237" sldId="266"/>
            <ac:spMk id="4" creationId="{0EF8CD17-552C-4053-5249-F11C69B4C352}"/>
          </ac:spMkLst>
        </pc:spChg>
      </pc:sldChg>
      <pc:sldChg chg="add">
        <pc:chgData name="Lee Yong Tsui" userId="6e384fdc-437d-43a6-867d-c72f5c00d99e" providerId="ADAL" clId="{260ED322-6CB5-4261-A5CD-7DDA26146C3B}" dt="2025-03-20T10:09:43.367" v="2040"/>
        <pc:sldMkLst>
          <pc:docMk/>
          <pc:sldMk cId="168355418" sldId="280"/>
        </pc:sldMkLst>
      </pc:sldChg>
      <pc:sldChg chg="modSp add mod">
        <pc:chgData name="Lee Yong Tsui" userId="6e384fdc-437d-43a6-867d-c72f5c00d99e" providerId="ADAL" clId="{260ED322-6CB5-4261-A5CD-7DDA26146C3B}" dt="2025-03-20T10:13:10.275" v="2101" actId="20577"/>
        <pc:sldMkLst>
          <pc:docMk/>
          <pc:sldMk cId="893796759" sldId="283"/>
        </pc:sldMkLst>
        <pc:spChg chg="mod">
          <ac:chgData name="Lee Yong Tsui" userId="6e384fdc-437d-43a6-867d-c72f5c00d99e" providerId="ADAL" clId="{260ED322-6CB5-4261-A5CD-7DDA26146C3B}" dt="2025-03-20T10:13:10.275" v="2101" actId="20577"/>
          <ac:spMkLst>
            <pc:docMk/>
            <pc:sldMk cId="893796759" sldId="283"/>
            <ac:spMk id="3" creationId="{F105736D-A487-A950-315B-7D60D18A5EDC}"/>
          </ac:spMkLst>
        </pc:spChg>
      </pc:sldChg>
      <pc:sldChg chg="modSp add del mod">
        <pc:chgData name="Lee Yong Tsui" userId="6e384fdc-437d-43a6-867d-c72f5c00d99e" providerId="ADAL" clId="{260ED322-6CB5-4261-A5CD-7DDA26146C3B}" dt="2025-03-20T10:13:22.017" v="2102" actId="47"/>
        <pc:sldMkLst>
          <pc:docMk/>
          <pc:sldMk cId="3480694674" sldId="284"/>
        </pc:sldMkLst>
      </pc:sldChg>
      <pc:sldChg chg="modSp add mod">
        <pc:chgData name="Lee Yong Tsui" userId="6e384fdc-437d-43a6-867d-c72f5c00d99e" providerId="ADAL" clId="{260ED322-6CB5-4261-A5CD-7DDA26146C3B}" dt="2025-03-20T10:17:48.830" v="2215" actId="20577"/>
        <pc:sldMkLst>
          <pc:docMk/>
          <pc:sldMk cId="4048562853" sldId="285"/>
        </pc:sldMkLst>
        <pc:spChg chg="mod">
          <ac:chgData name="Lee Yong Tsui" userId="6e384fdc-437d-43a6-867d-c72f5c00d99e" providerId="ADAL" clId="{260ED322-6CB5-4261-A5CD-7DDA26146C3B}" dt="2025-03-20T10:17:48.830" v="2215" actId="20577"/>
          <ac:spMkLst>
            <pc:docMk/>
            <pc:sldMk cId="4048562853" sldId="285"/>
            <ac:spMk id="3" creationId="{75A544A4-F52A-3713-A442-57503FE80310}"/>
          </ac:spMkLst>
        </pc:spChg>
      </pc:sldChg>
      <pc:sldChg chg="add">
        <pc:chgData name="Lee Yong Tsui" userId="6e384fdc-437d-43a6-867d-c72f5c00d99e" providerId="ADAL" clId="{260ED322-6CB5-4261-A5CD-7DDA26146C3B}" dt="2025-03-20T10:09:43.367" v="2040"/>
        <pc:sldMkLst>
          <pc:docMk/>
          <pc:sldMk cId="366104001" sldId="300"/>
        </pc:sldMkLst>
      </pc:sldChg>
      <pc:sldChg chg="modSp add mod">
        <pc:chgData name="Lee Yong Tsui" userId="6e384fdc-437d-43a6-867d-c72f5c00d99e" providerId="ADAL" clId="{260ED322-6CB5-4261-A5CD-7DDA26146C3B}" dt="2025-03-20T10:15:01.865" v="2129" actId="20577"/>
        <pc:sldMkLst>
          <pc:docMk/>
          <pc:sldMk cId="2257771590" sldId="301"/>
        </pc:sldMkLst>
        <pc:spChg chg="mod">
          <ac:chgData name="Lee Yong Tsui" userId="6e384fdc-437d-43a6-867d-c72f5c00d99e" providerId="ADAL" clId="{260ED322-6CB5-4261-A5CD-7DDA26146C3B}" dt="2025-03-20T10:15:01.865" v="2129" actId="20577"/>
          <ac:spMkLst>
            <pc:docMk/>
            <pc:sldMk cId="2257771590" sldId="301"/>
            <ac:spMk id="3" creationId="{B589C97C-CFBC-E181-4622-AFF3A008FF7F}"/>
          </ac:spMkLst>
        </pc:spChg>
      </pc:sldChg>
      <pc:sldChg chg="add">
        <pc:chgData name="Lee Yong Tsui" userId="6e384fdc-437d-43a6-867d-c72f5c00d99e" providerId="ADAL" clId="{260ED322-6CB5-4261-A5CD-7DDA26146C3B}" dt="2025-03-20T10:09:43.367" v="2040"/>
        <pc:sldMkLst>
          <pc:docMk/>
          <pc:sldMk cId="290129502" sldId="303"/>
        </pc:sldMkLst>
      </pc:sldChg>
    </pc:docChg>
  </pc:docChgLst>
  <pc:docChgLst>
    <pc:chgData name="Lee Yong Tsui" userId="6e384fdc-437d-43a6-867d-c72f5c00d99e" providerId="ADAL" clId="{D609CAD9-1347-4CFC-86F0-6AB1686A40D2}"/>
    <pc:docChg chg="modSld">
      <pc:chgData name="Lee Yong Tsui" userId="6e384fdc-437d-43a6-867d-c72f5c00d99e" providerId="ADAL" clId="{D609CAD9-1347-4CFC-86F0-6AB1686A40D2}" dt="2025-03-18T14:33:59.201" v="10" actId="1076"/>
      <pc:docMkLst>
        <pc:docMk/>
      </pc:docMkLst>
      <pc:sldChg chg="addSp modSp mod">
        <pc:chgData name="Lee Yong Tsui" userId="6e384fdc-437d-43a6-867d-c72f5c00d99e" providerId="ADAL" clId="{D609CAD9-1347-4CFC-86F0-6AB1686A40D2}" dt="2025-03-18T14:33:59.201" v="10" actId="1076"/>
        <pc:sldMkLst>
          <pc:docMk/>
          <pc:sldMk cId="138758806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53F3-440C-BC9A-D1E0-9BB30A1D6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7E3A1-A2E3-9824-6DB3-5FCB11CC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2E90-6AC5-D1A6-CF8A-8F3FA886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EA1-6308-2692-1240-621A87E8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2C81-4C2F-73CE-7C34-CC7703ED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66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F179-6732-C0E3-57E5-46D85C10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8B153-8056-8A7A-0085-0E63FA5C0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430D-1C7D-35F2-A5FF-940533B6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B8A8-9645-C2AF-E185-58A6118B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9DD8E-8E69-E460-97E1-8EE0AD1C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3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24F59-CABA-4E5C-3C9D-238582A7C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545FF-A8F2-7B34-42F2-BC3F48D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66FA1-B233-47D2-3638-9B6867A5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08AF-2165-9137-A2C0-71D6BCB6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5182-E8AB-B34F-377B-C6DCF8A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99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B436-BE37-2F44-30BD-4168A2DB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6006-998B-CCB8-8691-BF96D3F6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EE79-EB5A-2E05-8EAB-C7FB8942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60F7-143F-B68A-070F-15766984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5CC9-3FD0-DE9C-F24A-0C0AFD54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64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5F38-E951-E4B8-B226-933D02FC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F156-5AEA-A176-667D-ABED6880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AB3B-192C-DE8B-1012-999E2EB8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8EEB-9A9A-20B2-6DD7-ECF089AA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ADC-0F61-FE71-3DA3-D4468B84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540B-6696-D44C-5D5C-FC08202B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723F-507B-504F-550F-9CBD306D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BC4A-7B8D-CA2B-9AE8-D33F1A0E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8D403-07E9-9DA3-7130-78D1F00C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0A7A-C994-CFC0-FA5F-D340AE65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D68DE-C112-96CD-BDCC-666A5B5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9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9727-5066-D15D-5896-01129C67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983E-77AB-185D-10BC-37ECC93B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1490-BFB6-EBCE-140A-A00D795E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F74DF-4B89-30EF-E7E3-38BCB72A7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D09B2-A58D-60B3-6733-2CA3791B2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C3232-B70C-7CE4-4220-34E8DF8A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DCAE7-31E8-42FB-5B84-5E08CB2D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F9897-0E65-B6AB-7099-CFA6E883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91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BDFA-23BC-6C70-6450-373E9487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24B5B-712F-BF9B-8D85-FE2E23E3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1D8C6-2E0A-8827-138D-825B7693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4406E-E811-1EFD-2C2B-1D157B34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395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AF55-863D-F1B0-E79E-9BE7B3B1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347-2549-AA3A-51C2-CB9A6D6A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94164-B07D-1A2E-37EE-DAF20AAC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9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9519-8685-AC40-D4E6-7B1DE69E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82E2-3BF4-1F1D-17C8-16E9FF1B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0401-CEF5-A9FE-2467-5DA27D6A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0F05-8A86-8BCE-6171-EA075B95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B17D-FD99-FC5B-805C-B1C741A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1D34E-6BB6-D6B4-B423-88CD92D0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98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93A6-F2C7-9B30-F68B-A6FFD08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A0F15-5AE1-140F-8D49-131CFD75A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619D-E875-C938-8771-C4D0CB8D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1ECC-AA0A-3E77-AA90-B9DC570C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29A9-249E-9A1E-B52A-7C81178B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E17F2-B8EB-520D-D823-4F7798A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7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2A62D-4CA5-99B3-206E-4DFD8FE6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35598-C0A7-3DA6-C7BF-A49D3EF2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5F85-FB75-878E-2E0E-FE6FBC84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65757-71D8-4403-8EF1-58FC009121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EFED-26F8-05D4-1C7A-1F5DE80A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19AF-0D60-30FC-96B7-AE1BF072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E392B-8C76-40EF-9163-21DA993ACE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6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39BB-9A5F-AA66-FE65-9417B5E98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MRT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DDB3-8D29-7BE9-52EE-30536AE3D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MA1008 Mini Project</a:t>
            </a:r>
          </a:p>
          <a:p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Semester 2, AY 2024/2025</a:t>
            </a:r>
          </a:p>
        </p:txBody>
      </p:sp>
    </p:spTree>
    <p:extLst>
      <p:ext uri="{BB962C8B-B14F-4D97-AF65-F5344CB8AC3E}">
        <p14:creationId xmlns:p14="http://schemas.microsoft.com/office/powerpoint/2010/main" val="31552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3C875-2417-944D-CE89-55855644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Query and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DA7CAF-26E1-0C9D-B110-FF3434C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How to get from Kent Ridge to </a:t>
            </a:r>
            <a:r>
              <a:rPr lang="en-US" dirty="0" err="1"/>
              <a:t>Choa</a:t>
            </a:r>
            <a:r>
              <a:rPr lang="en-US" dirty="0"/>
              <a:t> Chu Kang?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29B709-5DE9-69A8-A99E-13EBBAE7EDB2}"/>
              </a:ext>
            </a:extLst>
          </p:cNvPr>
          <p:cNvGrpSpPr/>
          <p:nvPr/>
        </p:nvGrpSpPr>
        <p:grpSpPr>
          <a:xfrm>
            <a:off x="1150844" y="2634559"/>
            <a:ext cx="9127224" cy="2752460"/>
            <a:chOff x="1150844" y="2634559"/>
            <a:chExt cx="9127224" cy="27524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25CADE-8F6D-2C77-9A84-E91A99166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4704" y="3141730"/>
              <a:ext cx="272542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FB7BC9-C3B9-0118-4DE2-7D0B4CA7CECC}"/>
                </a:ext>
              </a:extLst>
            </p:cNvPr>
            <p:cNvSpPr/>
            <p:nvPr/>
          </p:nvSpPr>
          <p:spPr>
            <a:xfrm>
              <a:off x="3002371" y="3060655"/>
              <a:ext cx="162150" cy="16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3502FA-68BD-5B27-8540-BF7AD454D1E0}"/>
                </a:ext>
              </a:extLst>
            </p:cNvPr>
            <p:cNvSpPr/>
            <p:nvPr/>
          </p:nvSpPr>
          <p:spPr>
            <a:xfrm>
              <a:off x="2397443" y="3060655"/>
              <a:ext cx="162150" cy="16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2882EF-9BC4-E3E9-8B76-968A0047E6FD}"/>
                </a:ext>
              </a:extLst>
            </p:cNvPr>
            <p:cNvSpPr/>
            <p:nvPr/>
          </p:nvSpPr>
          <p:spPr>
            <a:xfrm>
              <a:off x="1723944" y="3056839"/>
              <a:ext cx="162150" cy="1621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53E195-4C36-E730-ABD4-13ED64689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4669" y="2866937"/>
              <a:ext cx="0" cy="2400244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BE0E0E-8BFA-4969-9E99-1501EE3EC661}"/>
                </a:ext>
              </a:extLst>
            </p:cNvPr>
            <p:cNvSpPr/>
            <p:nvPr/>
          </p:nvSpPr>
          <p:spPr>
            <a:xfrm>
              <a:off x="3613595" y="3615672"/>
              <a:ext cx="162150" cy="1621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B374C0-0DBA-844C-D51C-D6FEDFD77EEB}"/>
                </a:ext>
              </a:extLst>
            </p:cNvPr>
            <p:cNvSpPr/>
            <p:nvPr/>
          </p:nvSpPr>
          <p:spPr>
            <a:xfrm>
              <a:off x="3613595" y="4174504"/>
              <a:ext cx="162150" cy="1621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02F5EA-0101-DC99-20C5-9C7E78D83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6130" y="4845982"/>
              <a:ext cx="2150008" cy="0"/>
            </a:xfrm>
            <a:prstGeom prst="line">
              <a:avLst/>
            </a:prstGeom>
            <a:solidFill>
              <a:srgbClr val="FFC0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37B7F7-30EA-ECE6-316A-F519D955C590}"/>
                </a:ext>
              </a:extLst>
            </p:cNvPr>
            <p:cNvSpPr/>
            <p:nvPr/>
          </p:nvSpPr>
          <p:spPr>
            <a:xfrm>
              <a:off x="4218381" y="4764907"/>
              <a:ext cx="162150" cy="1621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548743-6B86-E3BD-EC3B-1159F6EFB646}"/>
                </a:ext>
              </a:extLst>
            </p:cNvPr>
            <p:cNvSpPr/>
            <p:nvPr/>
          </p:nvSpPr>
          <p:spPr>
            <a:xfrm>
              <a:off x="3584079" y="4728330"/>
              <a:ext cx="237370" cy="23737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5D47DC-256B-76AD-22C7-E70642C6B2DD}"/>
                </a:ext>
              </a:extLst>
            </p:cNvPr>
            <p:cNvSpPr/>
            <p:nvPr/>
          </p:nvSpPr>
          <p:spPr>
            <a:xfrm>
              <a:off x="4823309" y="4770172"/>
              <a:ext cx="162150" cy="16215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3E87ACB-5517-35BA-8FF3-3152A77189CC}"/>
                </a:ext>
              </a:extLst>
            </p:cNvPr>
            <p:cNvSpPr/>
            <p:nvPr/>
          </p:nvSpPr>
          <p:spPr>
            <a:xfrm>
              <a:off x="3581341" y="3026229"/>
              <a:ext cx="232591" cy="232591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7BA573-1D59-76F0-B6FC-2301CD0EA539}"/>
                </a:ext>
              </a:extLst>
            </p:cNvPr>
            <p:cNvSpPr txBox="1"/>
            <p:nvPr/>
          </p:nvSpPr>
          <p:spPr>
            <a:xfrm>
              <a:off x="1190573" y="2835360"/>
              <a:ext cx="124359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900" dirty="0" err="1"/>
                <a:t>Choa</a:t>
              </a:r>
              <a:r>
                <a:rPr lang="en-SG" sz="900" dirty="0"/>
                <a:t> Chu Kang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1F3E01-558A-56A5-2889-8B8FEB45194B}"/>
                </a:ext>
              </a:extLst>
            </p:cNvPr>
            <p:cNvSpPr txBox="1"/>
            <p:nvPr/>
          </p:nvSpPr>
          <p:spPr>
            <a:xfrm>
              <a:off x="1873131" y="3211793"/>
              <a:ext cx="1210380" cy="30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/>
                <a:t>Bukit Gombak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D3B0BC-1291-86CA-5B77-7CA1A050BAA8}"/>
                </a:ext>
              </a:extLst>
            </p:cNvPr>
            <p:cNvSpPr txBox="1"/>
            <p:nvPr/>
          </p:nvSpPr>
          <p:spPr>
            <a:xfrm>
              <a:off x="2565792" y="2835360"/>
              <a:ext cx="103524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900" dirty="0"/>
                <a:t>Bukit Batok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DCFE29-A5FC-7457-4DC6-1AD7EE5B27F4}"/>
                </a:ext>
              </a:extLst>
            </p:cNvPr>
            <p:cNvSpPr txBox="1"/>
            <p:nvPr/>
          </p:nvSpPr>
          <p:spPr>
            <a:xfrm>
              <a:off x="3741946" y="2835360"/>
              <a:ext cx="103524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SG" sz="900" dirty="0"/>
                <a:t>Jurong East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D6E849-FE1B-24EB-0CB8-D60D1794715D}"/>
                </a:ext>
              </a:extLst>
            </p:cNvPr>
            <p:cNvSpPr txBox="1"/>
            <p:nvPr/>
          </p:nvSpPr>
          <p:spPr>
            <a:xfrm>
              <a:off x="3741946" y="3570564"/>
              <a:ext cx="103524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SG" sz="900" dirty="0"/>
                <a:t>Clementi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F85225-E609-F160-8AE0-96E7992AB764}"/>
                </a:ext>
              </a:extLst>
            </p:cNvPr>
            <p:cNvSpPr txBox="1"/>
            <p:nvPr/>
          </p:nvSpPr>
          <p:spPr>
            <a:xfrm>
              <a:off x="3741946" y="4133010"/>
              <a:ext cx="103524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SG" sz="900" dirty="0"/>
                <a:t>Dover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72C102-BF01-03F3-36F6-4668EBA04607}"/>
                </a:ext>
              </a:extLst>
            </p:cNvPr>
            <p:cNvSpPr txBox="1"/>
            <p:nvPr/>
          </p:nvSpPr>
          <p:spPr>
            <a:xfrm>
              <a:off x="2749291" y="4909112"/>
              <a:ext cx="1035244" cy="30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/>
                <a:t>Buona Vista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C0E12E-6022-0ED5-8F58-D7F2C5667EC0}"/>
                </a:ext>
              </a:extLst>
            </p:cNvPr>
            <p:cNvSpPr txBox="1"/>
            <p:nvPr/>
          </p:nvSpPr>
          <p:spPr>
            <a:xfrm>
              <a:off x="3788877" y="4523199"/>
              <a:ext cx="103524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SG" sz="900" dirty="0"/>
                <a:t>One North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02DC45-DD13-404F-E42A-F036831C3481}"/>
                </a:ext>
              </a:extLst>
            </p:cNvPr>
            <p:cNvSpPr txBox="1"/>
            <p:nvPr/>
          </p:nvSpPr>
          <p:spPr>
            <a:xfrm>
              <a:off x="4361992" y="4909112"/>
              <a:ext cx="1035244" cy="30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900" dirty="0"/>
                <a:t>Kent Ridge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05336F-A88F-0647-A51E-B3063F646381}"/>
                </a:ext>
              </a:extLst>
            </p:cNvPr>
            <p:cNvSpPr txBox="1"/>
            <p:nvPr/>
          </p:nvSpPr>
          <p:spPr>
            <a:xfrm>
              <a:off x="4595519" y="3480152"/>
              <a:ext cx="5152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CC24 Kent Ridge To NS4 </a:t>
              </a:r>
              <a:r>
                <a:rPr lang="en-SG" dirty="0" err="1">
                  <a:solidFill>
                    <a:schemeClr val="accent4">
                      <a:lumMod val="75000"/>
                    </a:schemeClr>
                  </a:solidFill>
                </a:rPr>
                <a:t>Choa</a:t>
              </a:r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 Chu Kang</a:t>
              </a:r>
            </a:p>
            <a:p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Change to East-West Line  at CC22 Buona Vista </a:t>
              </a:r>
            </a:p>
            <a:p>
              <a:r>
                <a:rPr lang="en-SG" dirty="0">
                  <a:solidFill>
                    <a:schemeClr val="accent4">
                      <a:lumMod val="75000"/>
                    </a:schemeClr>
                  </a:solidFill>
                </a:rPr>
                <a:t>Change to North South Line at EW24 Jurong East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F9B299-2976-8385-511B-4A4F2F192109}"/>
                </a:ext>
              </a:extLst>
            </p:cNvPr>
            <p:cNvSpPr/>
            <p:nvPr/>
          </p:nvSpPr>
          <p:spPr>
            <a:xfrm>
              <a:off x="1150844" y="2634559"/>
              <a:ext cx="9127224" cy="2752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264C18D-DB3F-3025-CE59-B308E96E1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8255" y="2718082"/>
              <a:ext cx="920213" cy="57272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05B20E-D64D-FFCB-4CD9-3610203A2998}"/>
              </a:ext>
            </a:extLst>
          </p:cNvPr>
          <p:cNvSpPr txBox="1"/>
          <p:nvPr/>
        </p:nvSpPr>
        <p:spPr>
          <a:xfrm>
            <a:off x="4424569" y="2719746"/>
            <a:ext cx="493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rgbClr val="FF0000"/>
                </a:solidFill>
              </a:rPr>
              <a:t>MRT Information System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B04CD-01FE-A87C-9611-081621859B2D}"/>
              </a:ext>
            </a:extLst>
          </p:cNvPr>
          <p:cNvSpPr/>
          <p:nvPr/>
        </p:nvSpPr>
        <p:spPr>
          <a:xfrm>
            <a:off x="4595519" y="3480152"/>
            <a:ext cx="4936326" cy="9510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758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DAF7-5430-5608-F5F4-98D1157B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A42E-6D15-2C92-D6C0-B0FD3054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prescribed queries:</a:t>
            </a:r>
          </a:p>
          <a:p>
            <a:pPr marL="457200" lvl="1"/>
            <a:r>
              <a:rPr lang="en-US" dirty="0"/>
              <a:t>Given an MRT line, list all its stations in order.</a:t>
            </a:r>
          </a:p>
          <a:p>
            <a:pPr marL="457200" lvl="1"/>
            <a:r>
              <a:rPr lang="en-US" dirty="0"/>
              <a:t>Find and display the best route between two stations.</a:t>
            </a:r>
          </a:p>
          <a:p>
            <a:pPr marL="457200" lvl="1"/>
            <a:r>
              <a:rPr lang="en-US" dirty="0"/>
              <a:t>Display the distance and time of travel between two stations.</a:t>
            </a:r>
          </a:p>
          <a:p>
            <a:pPr marL="457200" lvl="1"/>
            <a:r>
              <a:rPr lang="en-US" dirty="0"/>
              <a:t>What is the latest time one must catch a train at Station A in order to arrive at Station B before or on its last train?</a:t>
            </a:r>
          </a:p>
          <a:p>
            <a:pPr marL="0"/>
            <a:r>
              <a:rPr lang="en-US" dirty="0"/>
              <a:t>Four queries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8507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DF86-9126-1D0A-BF7C-17D6FCD2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23A1-0AD8-1D28-2398-48738028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 may provide additional data of your own beyond what has been given.</a:t>
            </a:r>
          </a:p>
          <a:p>
            <a:r>
              <a:rPr lang="en-SG" dirty="0"/>
              <a:t>Your queries may use the additional data to provide further information.</a:t>
            </a:r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Peak hour periods</a:t>
            </a:r>
          </a:p>
          <a:p>
            <a:pPr lvl="1"/>
            <a:r>
              <a:rPr lang="en-SG" dirty="0"/>
              <a:t>Train fare, https://www.ptc.gov.sg/fare-regulation/bus-rail/fare-structure</a:t>
            </a:r>
          </a:p>
          <a:p>
            <a:pPr lvl="1"/>
            <a:r>
              <a:rPr lang="en-SG" dirty="0"/>
              <a:t>LRT connections</a:t>
            </a:r>
          </a:p>
          <a:p>
            <a:r>
              <a:rPr lang="en-SG" dirty="0"/>
              <a:t>Bonus marks will be given to additional data well handled.</a:t>
            </a:r>
          </a:p>
        </p:txBody>
      </p:sp>
    </p:spTree>
    <p:extLst>
      <p:ext uri="{BB962C8B-B14F-4D97-AF65-F5344CB8AC3E}">
        <p14:creationId xmlns:p14="http://schemas.microsoft.com/office/powerpoint/2010/main" val="220260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9912-7514-7AF5-331D-D3BE9993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736D-A487-A950-315B-7D60D18A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Types of input:</a:t>
            </a:r>
          </a:p>
          <a:p>
            <a:pPr lvl="1"/>
            <a:r>
              <a:rPr lang="en-SG" dirty="0"/>
              <a:t>Station or MRT line name</a:t>
            </a:r>
          </a:p>
          <a:p>
            <a:pPr lvl="1"/>
            <a:r>
              <a:rPr lang="en-SG" dirty="0"/>
              <a:t>Time</a:t>
            </a:r>
          </a:p>
          <a:p>
            <a:r>
              <a:rPr lang="en-SG" dirty="0"/>
              <a:t>Make the input as simple and as little as possible</a:t>
            </a:r>
          </a:p>
          <a:p>
            <a:pPr lvl="1"/>
            <a:r>
              <a:rPr lang="en-SG" dirty="0"/>
              <a:t>Never ask for a long input if it can be done in short</a:t>
            </a:r>
          </a:p>
          <a:p>
            <a:pPr lvl="1"/>
            <a:r>
              <a:rPr lang="en-SG" dirty="0"/>
              <a:t>Better to select from a menu instead of typing in commands</a:t>
            </a:r>
          </a:p>
          <a:p>
            <a:r>
              <a:rPr lang="en-SG" dirty="0"/>
              <a:t>Always make sure that the user knows what the program requires at all times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379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E1F7-E895-9BCE-EDA5-D915547C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C97C-CFBC-E181-4622-AFF3A008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Python library for graphics</a:t>
            </a:r>
          </a:p>
          <a:p>
            <a:pPr marL="461963" lvl="1"/>
            <a:r>
              <a:rPr lang="en-SG" dirty="0"/>
              <a:t>Points, lines</a:t>
            </a:r>
          </a:p>
          <a:p>
            <a:pPr marL="461963" lvl="1"/>
            <a:r>
              <a:rPr lang="en-SG" dirty="0"/>
              <a:t>Text</a:t>
            </a:r>
          </a:p>
          <a:p>
            <a:pPr marL="461963" lvl="1"/>
            <a:r>
              <a:rPr lang="en-SG" dirty="0"/>
              <a:t>Shapes / circles / dots</a:t>
            </a:r>
          </a:p>
          <a:p>
            <a:pPr marL="461963" lvl="1"/>
            <a:r>
              <a:rPr lang="en-SG" dirty="0"/>
              <a:t>Colours</a:t>
            </a:r>
          </a:p>
          <a:p>
            <a:pPr marL="4763"/>
            <a:r>
              <a:rPr lang="en-SG" dirty="0"/>
              <a:t>Demo of turtle</a:t>
            </a:r>
          </a:p>
        </p:txBody>
      </p:sp>
    </p:spTree>
    <p:extLst>
      <p:ext uri="{BB962C8B-B14F-4D97-AF65-F5344CB8AC3E}">
        <p14:creationId xmlns:p14="http://schemas.microsoft.com/office/powerpoint/2010/main" val="22577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0A0B-CFE5-7BE8-5806-1B85727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 – weekly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CD01-3437-EDF0-2CCA-EFC52D01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482725"/>
            <a:ext cx="4104049" cy="4351338"/>
          </a:xfrm>
        </p:spPr>
        <p:txBody>
          <a:bodyPr/>
          <a:lstStyle/>
          <a:p>
            <a:r>
              <a:rPr lang="en-US" dirty="0"/>
              <a:t>Keep a project log which records your progress</a:t>
            </a:r>
          </a:p>
          <a:p>
            <a:r>
              <a:rPr lang="en-US" dirty="0"/>
              <a:t>Submit it at the end of each week</a:t>
            </a:r>
          </a:p>
          <a:p>
            <a:r>
              <a:rPr lang="en-US" dirty="0"/>
              <a:t>Plus the program at the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9F581-2317-4C21-BCBC-C5AD0EF3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74" y="1482725"/>
            <a:ext cx="7025896" cy="47235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10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B64B-C2A1-D30D-FFCB-1AE09E04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creating a large-</a:t>
            </a:r>
            <a:r>
              <a:rPr lang="en-US" dirty="0" err="1"/>
              <a:t>ish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1C3E-458D-3881-7077-F8298D189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your requirements</a:t>
            </a:r>
          </a:p>
          <a:p>
            <a:r>
              <a:rPr lang="en-US" dirty="0"/>
              <a:t>Design the solution from the top down</a:t>
            </a:r>
          </a:p>
          <a:p>
            <a:r>
              <a:rPr lang="en-US" dirty="0"/>
              <a:t>Break your problem down into modules</a:t>
            </a:r>
          </a:p>
          <a:p>
            <a:pPr lvl="1"/>
            <a:r>
              <a:rPr lang="en-US" dirty="0"/>
              <a:t>Each module may have sub-modules</a:t>
            </a:r>
          </a:p>
          <a:p>
            <a:pPr lvl="1"/>
            <a:r>
              <a:rPr lang="en-US" dirty="0"/>
              <a:t>Often, each module is a function</a:t>
            </a:r>
          </a:p>
          <a:p>
            <a:r>
              <a:rPr lang="en-US" dirty="0"/>
              <a:t>But do your coding from the bottom up, module by module</a:t>
            </a:r>
          </a:p>
          <a:p>
            <a:pPr lvl="1"/>
            <a:r>
              <a:rPr lang="en-US" dirty="0"/>
              <a:t>Lowest level functions first</a:t>
            </a:r>
          </a:p>
          <a:p>
            <a:r>
              <a:rPr lang="en-US" dirty="0"/>
              <a:t>Design your functions, such that they are reusable</a:t>
            </a:r>
          </a:p>
          <a:p>
            <a:pPr lvl="1"/>
            <a:r>
              <a:rPr lang="en-US" dirty="0"/>
              <a:t>High level functions are for modularization, not reuse</a:t>
            </a:r>
          </a:p>
        </p:txBody>
      </p:sp>
    </p:spTree>
    <p:extLst>
      <p:ext uri="{BB962C8B-B14F-4D97-AF65-F5344CB8AC3E}">
        <p14:creationId xmlns:p14="http://schemas.microsoft.com/office/powerpoint/2010/main" val="29012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CB1-E7F5-E630-9FDA-BAF2DD0F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Prohibitions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B0DE-722B-51EA-D832-4EACBF5C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351338"/>
          </a:xfrm>
        </p:spPr>
        <p:txBody>
          <a:bodyPr/>
          <a:lstStyle/>
          <a:p>
            <a:pPr algn="just"/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 not use the </a:t>
            </a:r>
            <a:r>
              <a:rPr lang="en-SG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class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construct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 not use </a:t>
            </a:r>
            <a:r>
              <a:rPr lang="en-SG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tkinter</a:t>
            </a:r>
            <a:r>
              <a:rPr lang="en-SG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SG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matplotlib, </a:t>
            </a:r>
            <a:r>
              <a:rPr lang="en-SG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plotly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or similar for graphics, only turtle.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 not use the libraries </a:t>
            </a:r>
            <a:r>
              <a:rPr lang="en-SG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numpy</a:t>
            </a:r>
            <a:r>
              <a:rPr lang="en-SG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SG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pygame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or </a:t>
            </a:r>
            <a:r>
              <a:rPr lang="en-SG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json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 not use the </a:t>
            </a:r>
            <a:r>
              <a:rPr lang="en-SG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lambda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construct </a:t>
            </a:r>
          </a:p>
          <a:p>
            <a:pPr algn="just"/>
            <a:r>
              <a:rPr lang="en-SG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 not use 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the </a:t>
            </a:r>
            <a:r>
              <a:rPr lang="en-SG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eval()</a:t>
            </a:r>
            <a:r>
              <a:rPr lang="en-SG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function.</a:t>
            </a:r>
            <a:endParaRPr lang="en-SG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101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B3AAB2-6845-A88C-0C13-159C72B0B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You need to be able to explain everything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02855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ACA4-2230-CB71-CBB5-0CB09F33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07C5-520C-3AE7-768C-017C5ACB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code quality of your program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 err="1"/>
              <a:t>Modularisation</a:t>
            </a:r>
            <a:r>
              <a:rPr lang="en-US" dirty="0"/>
              <a:t>, including good use of functions.</a:t>
            </a:r>
          </a:p>
          <a:p>
            <a:pPr lvl="1"/>
            <a:r>
              <a:rPr lang="en-US" dirty="0"/>
              <a:t>Clarity and ease of reading </a:t>
            </a:r>
          </a:p>
          <a:p>
            <a:r>
              <a:rPr lang="en-US" dirty="0"/>
              <a:t>The features that you program offers</a:t>
            </a:r>
          </a:p>
          <a:p>
            <a:pPr lvl="1"/>
            <a:r>
              <a:rPr lang="en-US" dirty="0"/>
              <a:t>User input </a:t>
            </a:r>
          </a:p>
          <a:p>
            <a:pPr lvl="2"/>
            <a:r>
              <a:rPr lang="en-US" dirty="0"/>
              <a:t>Ease of inputting the required information</a:t>
            </a:r>
          </a:p>
          <a:p>
            <a:r>
              <a:rPr lang="en-SG" dirty="0"/>
              <a:t>Quality of your outputs</a:t>
            </a:r>
          </a:p>
          <a:p>
            <a:r>
              <a:rPr lang="en-SG" dirty="0"/>
              <a:t>15% for interim marks</a:t>
            </a:r>
          </a:p>
          <a:p>
            <a:r>
              <a:rPr lang="en-SG" dirty="0"/>
              <a:t>20% bonus marks, which is outside the 100% of the project. Potentially, you can score 120%.</a:t>
            </a:r>
          </a:p>
        </p:txBody>
      </p:sp>
    </p:spTree>
    <p:extLst>
      <p:ext uri="{BB962C8B-B14F-4D97-AF65-F5344CB8AC3E}">
        <p14:creationId xmlns:p14="http://schemas.microsoft.com/office/powerpoint/2010/main" val="16835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936A8E-FC53-A987-80B2-86C544A8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7" y="0"/>
            <a:ext cx="9968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9CE4-5436-B070-7F02-39072796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you have to submit at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44A4-F52A-3713-A442-57503FE8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Your program </a:t>
            </a:r>
          </a:p>
          <a:p>
            <a:r>
              <a:rPr lang="en-SG" dirty="0"/>
              <a:t>A report</a:t>
            </a:r>
          </a:p>
          <a:p>
            <a:pPr lvl="1"/>
            <a:r>
              <a:rPr lang="en-SG" dirty="0"/>
              <a:t>User guide to your program</a:t>
            </a:r>
          </a:p>
          <a:p>
            <a:pPr lvl="1"/>
            <a:r>
              <a:rPr lang="en-SG" dirty="0"/>
              <a:t>Sample outputs for each of the queries together with the graphical displays</a:t>
            </a:r>
          </a:p>
          <a:p>
            <a:pPr lvl="1"/>
            <a:r>
              <a:rPr lang="en-SG" dirty="0"/>
              <a:t>Highlights of strengths and weaknesses</a:t>
            </a:r>
          </a:p>
          <a:p>
            <a:pPr lvl="1"/>
            <a:r>
              <a:rPr lang="en-SG" dirty="0"/>
              <a:t>Highlight bonus features</a:t>
            </a:r>
          </a:p>
          <a:p>
            <a:r>
              <a:rPr lang="en-SG" dirty="0"/>
              <a:t>Submission deadline: </a:t>
            </a:r>
            <a:r>
              <a:rPr lang="en-SG" b="1" dirty="0">
                <a:solidFill>
                  <a:srgbClr val="FF0000"/>
                </a:solidFill>
              </a:rPr>
              <a:t>23:59, 20 April.</a:t>
            </a:r>
          </a:p>
        </p:txBody>
      </p:sp>
    </p:spTree>
    <p:extLst>
      <p:ext uri="{BB962C8B-B14F-4D97-AF65-F5344CB8AC3E}">
        <p14:creationId xmlns:p14="http://schemas.microsoft.com/office/powerpoint/2010/main" val="404856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F29D-6917-5E15-BE14-F0AB34D3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MRT Lines – </a:t>
            </a:r>
            <a:r>
              <a:rPr lang="en-US" b="1" dirty="0" err="1"/>
              <a:t>Colour</a:t>
            </a:r>
            <a:r>
              <a:rPr lang="en-US" b="1" dirty="0"/>
              <a:t> Coded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122-B0B7-3B6C-E0BE-787AD6EB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9900"/>
                </a:solidFill>
              </a:rPr>
              <a:t>Circle</a:t>
            </a:r>
          </a:p>
          <a:p>
            <a:r>
              <a:rPr lang="en-US" b="1" dirty="0">
                <a:solidFill>
                  <a:srgbClr val="0070C0"/>
                </a:solidFill>
              </a:rPr>
              <a:t>Downtown</a:t>
            </a:r>
          </a:p>
          <a:p>
            <a:r>
              <a:rPr lang="en-US" b="1" dirty="0">
                <a:solidFill>
                  <a:srgbClr val="00B050"/>
                </a:solidFill>
              </a:rPr>
              <a:t>East-West</a:t>
            </a:r>
          </a:p>
          <a:p>
            <a:r>
              <a:rPr lang="en-US" b="1" dirty="0">
                <a:solidFill>
                  <a:srgbClr val="A12B93"/>
                </a:solidFill>
              </a:rPr>
              <a:t>North East</a:t>
            </a:r>
          </a:p>
          <a:p>
            <a:r>
              <a:rPr lang="en-US" b="1" dirty="0">
                <a:solidFill>
                  <a:srgbClr val="EA0000"/>
                </a:solidFill>
              </a:rPr>
              <a:t>North-South</a:t>
            </a:r>
          </a:p>
          <a:p>
            <a:r>
              <a:rPr lang="en-US" b="1" dirty="0">
                <a:solidFill>
                  <a:srgbClr val="AD4613"/>
                </a:solidFill>
              </a:rPr>
              <a:t>Thomson-East Coast</a:t>
            </a:r>
          </a:p>
        </p:txBody>
      </p:sp>
    </p:spTree>
    <p:extLst>
      <p:ext uri="{BB962C8B-B14F-4D97-AF65-F5344CB8AC3E}">
        <p14:creationId xmlns:p14="http://schemas.microsoft.com/office/powerpoint/2010/main" val="254467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C2BB-B493-8A4C-4D4E-3AB2DAC1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MRT Data – MRT.txt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D01EA-CAE9-E3EF-97A7-3032501E2A86}"/>
              </a:ext>
            </a:extLst>
          </p:cNvPr>
          <p:cNvSpPr txBox="1"/>
          <p:nvPr/>
        </p:nvSpPr>
        <p:spPr>
          <a:xfrm>
            <a:off x="837421" y="1452285"/>
            <a:ext cx="802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No.;Station</a:t>
            </a:r>
            <a:r>
              <a:rPr lang="en-US" sz="1600" dirty="0"/>
              <a:t> </a:t>
            </a:r>
            <a:r>
              <a:rPr lang="en-US" sz="1600" dirty="0" err="1"/>
              <a:t>Pair;Line;Distance;First;Last;First</a:t>
            </a:r>
            <a:r>
              <a:rPr lang="en-US" sz="1600" dirty="0"/>
              <a:t> </a:t>
            </a:r>
            <a:r>
              <a:rPr lang="en-US" sz="1600" dirty="0" err="1"/>
              <a:t>opp;Last</a:t>
            </a:r>
            <a:r>
              <a:rPr lang="en-US" sz="1600" dirty="0"/>
              <a:t> </a:t>
            </a:r>
            <a:r>
              <a:rPr lang="en-US" sz="1600" dirty="0" err="1"/>
              <a:t>opp</a:t>
            </a:r>
            <a:endParaRPr lang="en-US" sz="1600" dirty="0"/>
          </a:p>
          <a:p>
            <a:r>
              <a:rPr lang="en-US" sz="1600" dirty="0"/>
              <a:t>1;CC1 </a:t>
            </a:r>
            <a:r>
              <a:rPr lang="en-US" sz="1600" dirty="0" err="1"/>
              <a:t>Dhoby</a:t>
            </a:r>
            <a:r>
              <a:rPr lang="en-US" sz="1600" dirty="0"/>
              <a:t> </a:t>
            </a:r>
            <a:r>
              <a:rPr lang="en-US" sz="1600" dirty="0" err="1"/>
              <a:t>Ghaut</a:t>
            </a:r>
            <a:r>
              <a:rPr lang="en-US" sz="1600" dirty="0"/>
              <a:t> &lt;-&gt; CC2 Bras Basah;Circle;0.6;0607;2357;0554;0003</a:t>
            </a:r>
          </a:p>
          <a:p>
            <a:r>
              <a:rPr lang="en-US" sz="1600" dirty="0"/>
              <a:t>2;CC2 Bras </a:t>
            </a:r>
            <a:r>
              <a:rPr lang="en-US" sz="1600" dirty="0" err="1"/>
              <a:t>Basah</a:t>
            </a:r>
            <a:r>
              <a:rPr lang="en-US" sz="1600" dirty="0"/>
              <a:t> &lt;-&gt; CC3 Esplanade;Circle;0.7;0539;2250;0552;0001</a:t>
            </a:r>
          </a:p>
          <a:p>
            <a:r>
              <a:rPr lang="en-US" sz="1600" dirty="0"/>
              <a:t>3;CC3 Esplanade &lt;-&gt; CC4 Promenade;Circle;0.8;0541;2251;0550;2359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13A7E-6A84-150D-704F-D833470CC99F}"/>
              </a:ext>
            </a:extLst>
          </p:cNvPr>
          <p:cNvSpPr txBox="1"/>
          <p:nvPr/>
        </p:nvSpPr>
        <p:spPr>
          <a:xfrm>
            <a:off x="837421" y="2505267"/>
            <a:ext cx="82132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28;CC28 Telok Blangah &lt;-&gt; CC29 </a:t>
            </a:r>
            <a:r>
              <a:rPr lang="en-US" sz="1600" dirty="0" err="1"/>
              <a:t>Harbour</a:t>
            </a:r>
            <a:r>
              <a:rPr lang="en-US" sz="1600" dirty="0"/>
              <a:t> Front;Circle;1.5;0544;2346;0530;2303</a:t>
            </a:r>
          </a:p>
          <a:p>
            <a:r>
              <a:rPr lang="en-US" sz="1600" dirty="0"/>
              <a:t>29;CE2 Marina Bay &lt;-&gt; CE1 Bayfront;Circle;0.8;0559;2355;0617;2351</a:t>
            </a:r>
          </a:p>
          <a:p>
            <a:r>
              <a:rPr lang="en-US" sz="1600" dirty="0"/>
              <a:t>30;DT1 Bukit Panjang &lt;-&gt; DT2 Cashew;Downtown;1.2;0530;2335;0614;0046</a:t>
            </a:r>
          </a:p>
          <a:p>
            <a:r>
              <a:rPr lang="en-US" sz="1600" dirty="0"/>
              <a:t>31;DT2 Cashew &lt;-&gt; DT3 Hillview;Downtown;0.9;0532;2337;0613;0045</a:t>
            </a:r>
          </a:p>
          <a:p>
            <a:r>
              <a:rPr lang="en-US" sz="1600" dirty="0"/>
              <a:t>32;DT3 Hillview &lt;-&gt; DT4 Hume;Downtown;0.7;0534;2338;0611;0043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AC745-757A-23B5-6310-298FC2A8C6D8}"/>
              </a:ext>
            </a:extLst>
          </p:cNvPr>
          <p:cNvSpPr txBox="1"/>
          <p:nvPr/>
        </p:nvSpPr>
        <p:spPr>
          <a:xfrm>
            <a:off x="837421" y="3804470"/>
            <a:ext cx="8175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62;DT33 Tampines East &lt;-&gt; DT34 Upper Changi;Downtown;2.6;0618;0038;0538;2341</a:t>
            </a:r>
          </a:p>
          <a:p>
            <a:r>
              <a:rPr lang="en-US" sz="1600" dirty="0"/>
              <a:t>63;DT34 Upper Changi &lt;-&gt; DT35 Expo;Downtown;0.9;0621;0041;0536;2340</a:t>
            </a:r>
          </a:p>
          <a:p>
            <a:r>
              <a:rPr lang="en-US" sz="1600" dirty="0"/>
              <a:t>64;EW1 </a:t>
            </a:r>
            <a:r>
              <a:rPr lang="en-US" sz="1600" dirty="0" err="1"/>
              <a:t>Pasir</a:t>
            </a:r>
            <a:r>
              <a:rPr lang="en-US" sz="1600" dirty="0"/>
              <a:t> Ris &lt;-&gt; EW2 </a:t>
            </a:r>
            <a:r>
              <a:rPr lang="en-US" sz="1600" dirty="0" err="1"/>
              <a:t>Tampines;East</a:t>
            </a:r>
            <a:r>
              <a:rPr lang="en-US" sz="1600" dirty="0"/>
              <a:t>–West;2.4;0528;2323;0521;0037</a:t>
            </a:r>
          </a:p>
          <a:p>
            <a:r>
              <a:rPr lang="en-US" sz="1600" dirty="0"/>
              <a:t>65;EW2 Tampines &lt;-&gt; EW3 </a:t>
            </a:r>
            <a:r>
              <a:rPr lang="en-US" sz="1600" dirty="0" err="1"/>
              <a:t>Simei;East</a:t>
            </a:r>
            <a:r>
              <a:rPr lang="en-US" sz="1600" dirty="0"/>
              <a:t>–West;1.4;0531;2326;0519;0034</a:t>
            </a:r>
          </a:p>
          <a:p>
            <a:r>
              <a:rPr lang="en-US" sz="1600" dirty="0"/>
              <a:t>66;EW3 </a:t>
            </a:r>
            <a:r>
              <a:rPr lang="en-US" sz="1600" dirty="0" err="1"/>
              <a:t>Simei</a:t>
            </a:r>
            <a:r>
              <a:rPr lang="en-US" sz="1600" dirty="0"/>
              <a:t> &lt;-&gt; EW4CG Tanah </a:t>
            </a:r>
            <a:r>
              <a:rPr lang="en-US" sz="1600" dirty="0" err="1"/>
              <a:t>Merah;East</a:t>
            </a:r>
            <a:r>
              <a:rPr lang="en-US" sz="1600" dirty="0"/>
              <a:t>–West;2.5;0533;2328;0516;0031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CEA0D-A80A-F6D1-7C73-AF3D33071412}"/>
              </a:ext>
            </a:extLst>
          </p:cNvPr>
          <p:cNvSpPr txBox="1"/>
          <p:nvPr/>
        </p:nvSpPr>
        <p:spPr>
          <a:xfrm>
            <a:off x="837422" y="5103674"/>
            <a:ext cx="8474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137;NS25 City Hall &lt;-&gt; NS26 Raffles </a:t>
            </a:r>
            <a:r>
              <a:rPr lang="en-US" sz="1600" dirty="0" err="1"/>
              <a:t>Place;North</a:t>
            </a:r>
            <a:r>
              <a:rPr lang="en-US" sz="1600" dirty="0"/>
              <a:t>–South;1.0;0554;2352;0603;2353</a:t>
            </a:r>
          </a:p>
          <a:p>
            <a:r>
              <a:rPr lang="en-US" sz="1600" dirty="0"/>
              <a:t>138;NS26 Raffles Place &lt;-&gt; NS27 Marina </a:t>
            </a:r>
            <a:r>
              <a:rPr lang="en-US" sz="1600" dirty="0" err="1"/>
              <a:t>Bay;North</a:t>
            </a:r>
            <a:r>
              <a:rPr lang="en-US" sz="1600" dirty="0"/>
              <a:t>–South;1.0;0557;2354;0601;2350</a:t>
            </a:r>
          </a:p>
          <a:p>
            <a:r>
              <a:rPr lang="en-US" sz="1600" dirty="0"/>
              <a:t>139;NS27 Marina Bay &lt;-&gt; NS28 Marina South </a:t>
            </a:r>
            <a:r>
              <a:rPr lang="en-US" sz="1600" dirty="0" err="1"/>
              <a:t>Pier;North</a:t>
            </a:r>
            <a:r>
              <a:rPr lang="en-US" sz="1600" dirty="0"/>
              <a:t>–South;1.4;0601;2350;0605;2356</a:t>
            </a:r>
          </a:p>
          <a:p>
            <a:r>
              <a:rPr lang="en-US" sz="1600" dirty="0"/>
              <a:t>140;TE1 Woodlands North &lt;-&gt; TE2 </a:t>
            </a:r>
            <a:r>
              <a:rPr lang="en-US" sz="1600" dirty="0" err="1"/>
              <a:t>Woodlands;Thomson</a:t>
            </a:r>
            <a:r>
              <a:rPr lang="en-US" sz="1600" dirty="0"/>
              <a:t>–East Coast;1.4;0536;2330;0539;0042</a:t>
            </a:r>
          </a:p>
          <a:p>
            <a:r>
              <a:rPr lang="en-US" sz="1600" dirty="0"/>
              <a:t>141;TE2 Woodlands &lt;-&gt; TE3 Woodlands </a:t>
            </a:r>
            <a:r>
              <a:rPr lang="en-US" sz="1600" dirty="0" err="1"/>
              <a:t>South;Thomson</a:t>
            </a:r>
            <a:r>
              <a:rPr lang="en-US" sz="1600" dirty="0"/>
              <a:t>–East Coast;1.4;0538;2333;0536;0040</a:t>
            </a:r>
          </a:p>
          <a:p>
            <a:r>
              <a:rPr lang="en-US" sz="1600" dirty="0"/>
              <a:t>142;TE3 Woodlands South &lt;-&gt; TE4 </a:t>
            </a:r>
            <a:r>
              <a:rPr lang="en-US" sz="1600" dirty="0" err="1"/>
              <a:t>Springleaf;Thomson</a:t>
            </a:r>
            <a:r>
              <a:rPr lang="en-US" sz="1600" dirty="0"/>
              <a:t>–East Coast;4.4;0540;2335;0604;0035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F39138-1FF4-9C3F-29E3-653199378004}"/>
              </a:ext>
            </a:extLst>
          </p:cNvPr>
          <p:cNvCxnSpPr>
            <a:cxnSpLocks/>
          </p:cNvCxnSpPr>
          <p:nvPr/>
        </p:nvCxnSpPr>
        <p:spPr>
          <a:xfrm>
            <a:off x="721568" y="2509935"/>
            <a:ext cx="9890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8C5362-C7F4-3A49-11F4-DABFC31AE7DA}"/>
              </a:ext>
            </a:extLst>
          </p:cNvPr>
          <p:cNvCxnSpPr>
            <a:cxnSpLocks/>
          </p:cNvCxnSpPr>
          <p:nvPr/>
        </p:nvCxnSpPr>
        <p:spPr>
          <a:xfrm>
            <a:off x="721568" y="5134947"/>
            <a:ext cx="9890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F892EA-D622-7130-40F7-D3F81F822BF7}"/>
              </a:ext>
            </a:extLst>
          </p:cNvPr>
          <p:cNvCxnSpPr>
            <a:cxnSpLocks/>
          </p:cNvCxnSpPr>
          <p:nvPr/>
        </p:nvCxnSpPr>
        <p:spPr>
          <a:xfrm>
            <a:off x="721568" y="3813110"/>
            <a:ext cx="98904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92AB-DDF1-CB98-01DA-A7DF002C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MRT Data - Tabulated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C6711-FF25-F346-1278-087C68CE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44" y="1408687"/>
            <a:ext cx="88773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0ED04E-F1CD-0FEA-8C78-8B2D7216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7" y="2743295"/>
            <a:ext cx="8848725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E6C20-663F-5B7C-1149-3BCAC699B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68" y="4001703"/>
            <a:ext cx="8820150" cy="1181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16733-A658-0BD6-511B-810C39C00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68" y="5317262"/>
            <a:ext cx="8829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9EA3-5650-A575-8CE9-25746409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3CF220-0E51-084A-43F8-371CE0CE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2" y="2801565"/>
            <a:ext cx="10515600" cy="3326759"/>
          </a:xfrm>
        </p:spPr>
        <p:txBody>
          <a:bodyPr/>
          <a:lstStyle/>
          <a:p>
            <a:r>
              <a:rPr lang="en-US" dirty="0"/>
              <a:t>A semi-colon separates two data items</a:t>
            </a:r>
          </a:p>
          <a:p>
            <a:r>
              <a:rPr lang="en-US" dirty="0"/>
              <a:t>Station identified by code and name: CC1 </a:t>
            </a:r>
            <a:r>
              <a:rPr lang="en-US" dirty="0" err="1"/>
              <a:t>Dhoby</a:t>
            </a:r>
            <a:r>
              <a:rPr lang="en-US" dirty="0"/>
              <a:t> </a:t>
            </a:r>
            <a:r>
              <a:rPr lang="en-US" dirty="0" err="1"/>
              <a:t>Ghaut</a:t>
            </a:r>
            <a:endParaRPr lang="en-US" dirty="0"/>
          </a:p>
          <a:p>
            <a:r>
              <a:rPr lang="en-US" dirty="0"/>
              <a:t>Item 2 contains two adjacent stations</a:t>
            </a:r>
          </a:p>
          <a:p>
            <a:r>
              <a:rPr lang="en-US" dirty="0"/>
              <a:t>Distance is in km</a:t>
            </a:r>
          </a:p>
          <a:p>
            <a:r>
              <a:rPr lang="en-US" dirty="0"/>
              <a:t>Time written in four digits: </a:t>
            </a:r>
            <a:r>
              <a:rPr lang="en-US" dirty="0" err="1"/>
              <a:t>hhmm</a:t>
            </a:r>
            <a:endParaRPr lang="en-US" dirty="0"/>
          </a:p>
          <a:p>
            <a:pPr lvl="1"/>
            <a:r>
              <a:rPr lang="en-US" dirty="0" err="1"/>
              <a:t>hh</a:t>
            </a:r>
            <a:r>
              <a:rPr lang="en-US" dirty="0"/>
              <a:t> = hour in 24 hour format, mm = minutes</a:t>
            </a:r>
          </a:p>
          <a:p>
            <a:pPr lvl="1"/>
            <a:r>
              <a:rPr lang="en-US" dirty="0"/>
              <a:t>Single digit number written with a preceding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9ADAA-443D-E7FF-9A3F-8985A19F8794}"/>
              </a:ext>
            </a:extLst>
          </p:cNvPr>
          <p:cNvSpPr txBox="1"/>
          <p:nvPr/>
        </p:nvSpPr>
        <p:spPr>
          <a:xfrm>
            <a:off x="270588" y="1670380"/>
            <a:ext cx="11821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No.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Station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Pair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Line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Distance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First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Last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First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opp</a:t>
            </a:r>
            <a:r>
              <a:rPr lang="en-US" sz="2800" b="1" dirty="0" err="1">
                <a:solidFill>
                  <a:srgbClr val="0070C0"/>
                </a:solidFill>
              </a:rPr>
              <a:t>;</a:t>
            </a:r>
            <a:r>
              <a:rPr lang="en-US" sz="2800" b="1" dirty="0" err="1">
                <a:solidFill>
                  <a:srgbClr val="FF0000"/>
                </a:solidFill>
              </a:rPr>
              <a:t>Last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opp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CC1 </a:t>
            </a:r>
            <a:r>
              <a:rPr lang="en-US" sz="2800" b="1" dirty="0" err="1">
                <a:solidFill>
                  <a:srgbClr val="FF0000"/>
                </a:solidFill>
              </a:rPr>
              <a:t>Dhoby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Ghaut</a:t>
            </a:r>
            <a:r>
              <a:rPr lang="en-US" sz="2800" b="1" dirty="0">
                <a:solidFill>
                  <a:srgbClr val="FF0000"/>
                </a:solidFill>
              </a:rPr>
              <a:t> &lt;-&gt; CC2 Bras Basah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Circle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0.6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0607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2357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0554</a:t>
            </a:r>
            <a:r>
              <a:rPr lang="en-US" sz="2800" b="1" dirty="0">
                <a:solidFill>
                  <a:srgbClr val="0070C0"/>
                </a:solidFill>
              </a:rPr>
              <a:t>;</a:t>
            </a:r>
            <a:r>
              <a:rPr lang="en-US" sz="2800" b="1" dirty="0">
                <a:solidFill>
                  <a:srgbClr val="FF0000"/>
                </a:solidFill>
              </a:rPr>
              <a:t>0003</a:t>
            </a:r>
          </a:p>
        </p:txBody>
      </p:sp>
    </p:spTree>
    <p:extLst>
      <p:ext uri="{BB962C8B-B14F-4D97-AF65-F5344CB8AC3E}">
        <p14:creationId xmlns:p14="http://schemas.microsoft.com/office/powerpoint/2010/main" val="139760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AFB1-401E-FD06-1BCC-0DC89F14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MRT Train Speeds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8CD17-552C-4053-5249-F11C69B4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657600" algn="l"/>
              </a:tabLst>
            </a:pPr>
            <a:r>
              <a:rPr lang="en-US" dirty="0"/>
              <a:t>Circle	36 km/</a:t>
            </a:r>
            <a:r>
              <a:rPr lang="en-US" dirty="0" err="1"/>
              <a:t>hr</a:t>
            </a:r>
            <a:endParaRPr lang="en-US" dirty="0"/>
          </a:p>
          <a:p>
            <a:pPr>
              <a:tabLst>
                <a:tab pos="3657600" algn="l"/>
              </a:tabLst>
            </a:pPr>
            <a:r>
              <a:rPr lang="en-US" dirty="0"/>
              <a:t>Downtown	38 km/</a:t>
            </a:r>
            <a:r>
              <a:rPr lang="en-US" dirty="0" err="1"/>
              <a:t>hr</a:t>
            </a:r>
            <a:endParaRPr lang="en-US" dirty="0"/>
          </a:p>
          <a:p>
            <a:pPr>
              <a:tabLst>
                <a:tab pos="3657600" algn="l"/>
              </a:tabLst>
            </a:pPr>
            <a:r>
              <a:rPr lang="en-US" dirty="0"/>
              <a:t>East-West	43 km/</a:t>
            </a:r>
            <a:r>
              <a:rPr lang="en-US" dirty="0" err="1"/>
              <a:t>hr</a:t>
            </a:r>
            <a:endParaRPr lang="en-US" dirty="0"/>
          </a:p>
          <a:p>
            <a:pPr>
              <a:tabLst>
                <a:tab pos="3657600" algn="l"/>
              </a:tabLst>
            </a:pPr>
            <a:r>
              <a:rPr lang="en-US" dirty="0"/>
              <a:t>North East	34 km/</a:t>
            </a:r>
            <a:r>
              <a:rPr lang="en-US" dirty="0" err="1"/>
              <a:t>hr</a:t>
            </a:r>
            <a:endParaRPr lang="en-US" dirty="0"/>
          </a:p>
          <a:p>
            <a:pPr>
              <a:tabLst>
                <a:tab pos="3657600" algn="l"/>
              </a:tabLst>
            </a:pPr>
            <a:r>
              <a:rPr lang="en-US" dirty="0"/>
              <a:t>North-South	41 km/</a:t>
            </a:r>
            <a:r>
              <a:rPr lang="en-US" dirty="0" err="1"/>
              <a:t>hr</a:t>
            </a:r>
            <a:endParaRPr lang="en-US" dirty="0"/>
          </a:p>
          <a:p>
            <a:pPr>
              <a:tabLst>
                <a:tab pos="3657600" algn="l"/>
              </a:tabLst>
            </a:pPr>
            <a:r>
              <a:rPr lang="en-US" dirty="0"/>
              <a:t>Thomson-East Coast	40 km/</a:t>
            </a:r>
            <a:r>
              <a:rPr lang="en-US" dirty="0" err="1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5970-3180-21ED-EA75-A170F08B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4CBC-D254-B863-29A5-27E74217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useful information from the given data and display it.</a:t>
            </a:r>
          </a:p>
          <a:p>
            <a:r>
              <a:rPr lang="en-US" dirty="0"/>
              <a:t>Information extracted based on queries.</a:t>
            </a:r>
          </a:p>
          <a:p>
            <a:r>
              <a:rPr lang="en-US" dirty="0"/>
              <a:t>The display is to be in graphical form, nicely laid out.</a:t>
            </a:r>
          </a:p>
          <a:p>
            <a:r>
              <a:rPr lang="en-US" dirty="0"/>
              <a:t>Most outputs are text, but can be enhanced with graphical illustration.</a:t>
            </a:r>
          </a:p>
        </p:txBody>
      </p:sp>
    </p:spTree>
    <p:extLst>
      <p:ext uri="{BB962C8B-B14F-4D97-AF65-F5344CB8AC3E}">
        <p14:creationId xmlns:p14="http://schemas.microsoft.com/office/powerpoint/2010/main" val="387482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08D5-EB03-B378-E1E0-9758F4F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28E0-287D-6984-244B-19F63F75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from </a:t>
            </a:r>
            <a:r>
              <a:rPr lang="en-US" dirty="0" err="1"/>
              <a:t>Yio</a:t>
            </a:r>
            <a:r>
              <a:rPr lang="en-US" dirty="0"/>
              <a:t> Chu Kang to Pioneer?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44500F-C53E-75F0-CC77-3B93E79B5B57}"/>
              </a:ext>
            </a:extLst>
          </p:cNvPr>
          <p:cNvCxnSpPr>
            <a:cxnSpLocks/>
          </p:cNvCxnSpPr>
          <p:nvPr/>
        </p:nvCxnSpPr>
        <p:spPr>
          <a:xfrm flipH="1">
            <a:off x="1416835" y="5461185"/>
            <a:ext cx="9702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9B3748-F234-B561-2D14-1A424566C91D}"/>
              </a:ext>
            </a:extLst>
          </p:cNvPr>
          <p:cNvSpPr/>
          <p:nvPr/>
        </p:nvSpPr>
        <p:spPr>
          <a:xfrm>
            <a:off x="9881859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3848B3-CE76-3ABE-8F22-490FA17B67C3}"/>
              </a:ext>
            </a:extLst>
          </p:cNvPr>
          <p:cNvCxnSpPr>
            <a:cxnSpLocks/>
          </p:cNvCxnSpPr>
          <p:nvPr/>
        </p:nvCxnSpPr>
        <p:spPr>
          <a:xfrm flipV="1">
            <a:off x="1966026" y="2667440"/>
            <a:ext cx="0" cy="317889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375AA9A-5F3C-0FE2-86DA-0E6A44E0249D}"/>
              </a:ext>
            </a:extLst>
          </p:cNvPr>
          <p:cNvSpPr/>
          <p:nvPr/>
        </p:nvSpPr>
        <p:spPr>
          <a:xfrm>
            <a:off x="1844968" y="5341293"/>
            <a:ext cx="249769" cy="249769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11D339-A0BA-E269-AD99-05261B499467}"/>
              </a:ext>
            </a:extLst>
          </p:cNvPr>
          <p:cNvSpPr/>
          <p:nvPr/>
        </p:nvSpPr>
        <p:spPr>
          <a:xfrm>
            <a:off x="1875677" y="2879065"/>
            <a:ext cx="180698" cy="180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2F7048-51F6-1064-35EB-8834112B230A}"/>
              </a:ext>
            </a:extLst>
          </p:cNvPr>
          <p:cNvSpPr/>
          <p:nvPr/>
        </p:nvSpPr>
        <p:spPr>
          <a:xfrm>
            <a:off x="2542860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42B385-95C4-9979-2EF3-19178E56EDB1}"/>
              </a:ext>
            </a:extLst>
          </p:cNvPr>
          <p:cNvSpPr/>
          <p:nvPr/>
        </p:nvSpPr>
        <p:spPr>
          <a:xfrm>
            <a:off x="3210042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BF21EF-97BA-143C-8346-AA647BE34AA7}"/>
              </a:ext>
            </a:extLst>
          </p:cNvPr>
          <p:cNvSpPr/>
          <p:nvPr/>
        </p:nvSpPr>
        <p:spPr>
          <a:xfrm>
            <a:off x="3877224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47E459-295A-0956-A78B-7D1DAC981900}"/>
              </a:ext>
            </a:extLst>
          </p:cNvPr>
          <p:cNvSpPr/>
          <p:nvPr/>
        </p:nvSpPr>
        <p:spPr>
          <a:xfrm>
            <a:off x="4544407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4CE77B-B7AE-6CDD-D179-3EA0999CF971}"/>
              </a:ext>
            </a:extLst>
          </p:cNvPr>
          <p:cNvSpPr/>
          <p:nvPr/>
        </p:nvSpPr>
        <p:spPr>
          <a:xfrm>
            <a:off x="5211589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42D721-CE25-6297-C408-7612833FE5E0}"/>
              </a:ext>
            </a:extLst>
          </p:cNvPr>
          <p:cNvSpPr/>
          <p:nvPr/>
        </p:nvSpPr>
        <p:spPr>
          <a:xfrm>
            <a:off x="5878771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838B21-1507-8E35-295C-BDE49DD5F46F}"/>
              </a:ext>
            </a:extLst>
          </p:cNvPr>
          <p:cNvSpPr/>
          <p:nvPr/>
        </p:nvSpPr>
        <p:spPr>
          <a:xfrm>
            <a:off x="6545953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C7ADCD-2EA1-94F1-CA70-A4FA3BF85D10}"/>
              </a:ext>
            </a:extLst>
          </p:cNvPr>
          <p:cNvSpPr/>
          <p:nvPr/>
        </p:nvSpPr>
        <p:spPr>
          <a:xfrm>
            <a:off x="7213136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F889A9-6227-FC23-AB7B-C1B1E71033B4}"/>
              </a:ext>
            </a:extLst>
          </p:cNvPr>
          <p:cNvSpPr/>
          <p:nvPr/>
        </p:nvSpPr>
        <p:spPr>
          <a:xfrm>
            <a:off x="7880318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09D7BC-AC8E-68D1-782A-A0CD318C9B54}"/>
              </a:ext>
            </a:extLst>
          </p:cNvPr>
          <p:cNvSpPr/>
          <p:nvPr/>
        </p:nvSpPr>
        <p:spPr>
          <a:xfrm>
            <a:off x="8547500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0702C7-4C75-1B76-ABFB-0028ACDF1C2C}"/>
              </a:ext>
            </a:extLst>
          </p:cNvPr>
          <p:cNvSpPr/>
          <p:nvPr/>
        </p:nvSpPr>
        <p:spPr>
          <a:xfrm>
            <a:off x="9214683" y="5370097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C056F0-79AC-EBF1-9BD0-45BA973327BF}"/>
              </a:ext>
            </a:extLst>
          </p:cNvPr>
          <p:cNvSpPr/>
          <p:nvPr/>
        </p:nvSpPr>
        <p:spPr>
          <a:xfrm>
            <a:off x="1875677" y="3501824"/>
            <a:ext cx="180698" cy="180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B9736-489A-D2DD-0F4A-11733DEA2D5A}"/>
              </a:ext>
            </a:extLst>
          </p:cNvPr>
          <p:cNvSpPr/>
          <p:nvPr/>
        </p:nvSpPr>
        <p:spPr>
          <a:xfrm>
            <a:off x="1875677" y="4124582"/>
            <a:ext cx="180698" cy="180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7DD6BA-C1D7-7EC4-E8F6-7404557C865C}"/>
              </a:ext>
            </a:extLst>
          </p:cNvPr>
          <p:cNvSpPr/>
          <p:nvPr/>
        </p:nvSpPr>
        <p:spPr>
          <a:xfrm>
            <a:off x="1875677" y="4747340"/>
            <a:ext cx="180698" cy="1806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2E81DE-ED88-308B-86E4-29F94061EC43}"/>
              </a:ext>
            </a:extLst>
          </p:cNvPr>
          <p:cNvSpPr txBox="1"/>
          <p:nvPr/>
        </p:nvSpPr>
        <p:spPr>
          <a:xfrm>
            <a:off x="2000775" y="2858136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Pioneer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4530D-A44E-6262-5841-14E83C1918BD}"/>
              </a:ext>
            </a:extLst>
          </p:cNvPr>
          <p:cNvSpPr txBox="1"/>
          <p:nvPr/>
        </p:nvSpPr>
        <p:spPr>
          <a:xfrm>
            <a:off x="2000775" y="3484748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Boon Lay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7B978-2FA2-E896-2666-3BC8D9FEAB45}"/>
              </a:ext>
            </a:extLst>
          </p:cNvPr>
          <p:cNvSpPr txBox="1"/>
          <p:nvPr/>
        </p:nvSpPr>
        <p:spPr>
          <a:xfrm>
            <a:off x="2000775" y="4108954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Lakeside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2EFB7-0A75-99B7-5ED4-BEEAEB3D036C}"/>
              </a:ext>
            </a:extLst>
          </p:cNvPr>
          <p:cNvSpPr txBox="1"/>
          <p:nvPr/>
        </p:nvSpPr>
        <p:spPr>
          <a:xfrm>
            <a:off x="2000775" y="4722046"/>
            <a:ext cx="1463563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Chinese Garden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E41261-0E19-E5DA-7ED4-0D7695DA5578}"/>
              </a:ext>
            </a:extLst>
          </p:cNvPr>
          <p:cNvSpPr txBox="1"/>
          <p:nvPr/>
        </p:nvSpPr>
        <p:spPr>
          <a:xfrm>
            <a:off x="1223088" y="5546322"/>
            <a:ext cx="835624" cy="53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Jurong East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978609-4442-E717-4835-AE4EEA49D0A6}"/>
              </a:ext>
            </a:extLst>
          </p:cNvPr>
          <p:cNvSpPr txBox="1"/>
          <p:nvPr/>
        </p:nvSpPr>
        <p:spPr>
          <a:xfrm>
            <a:off x="2058718" y="5538060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Bukit Batok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F3ABD-CD3C-E09A-70CE-2AEA62CAFA71}"/>
              </a:ext>
            </a:extLst>
          </p:cNvPr>
          <p:cNvSpPr txBox="1"/>
          <p:nvPr/>
        </p:nvSpPr>
        <p:spPr>
          <a:xfrm>
            <a:off x="2654053" y="5129791"/>
            <a:ext cx="129734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Bukit Gombak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BECA2C-B1CD-670A-241D-6624893986B3}"/>
              </a:ext>
            </a:extLst>
          </p:cNvPr>
          <p:cNvSpPr txBox="1"/>
          <p:nvPr/>
        </p:nvSpPr>
        <p:spPr>
          <a:xfrm>
            <a:off x="3274218" y="5538060"/>
            <a:ext cx="1392354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err="1"/>
              <a:t>Choa</a:t>
            </a:r>
            <a:r>
              <a:rPr lang="en-SG" sz="900" dirty="0"/>
              <a:t> Chu Kang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F1165-61EF-7F34-D93E-40986BD84070}"/>
              </a:ext>
            </a:extLst>
          </p:cNvPr>
          <p:cNvSpPr txBox="1"/>
          <p:nvPr/>
        </p:nvSpPr>
        <p:spPr>
          <a:xfrm>
            <a:off x="3904408" y="5129791"/>
            <a:ext cx="1463564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Yew Tee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129CA6-06FB-FBEE-F932-2C8B4EB45AD7}"/>
              </a:ext>
            </a:extLst>
          </p:cNvPr>
          <p:cNvSpPr txBox="1"/>
          <p:nvPr/>
        </p:nvSpPr>
        <p:spPr>
          <a:xfrm>
            <a:off x="9398845" y="5129791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Khatib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6A84B1-88B4-CCC0-654C-18AA7AC246D5}"/>
              </a:ext>
            </a:extLst>
          </p:cNvPr>
          <p:cNvSpPr txBox="1"/>
          <p:nvPr/>
        </p:nvSpPr>
        <p:spPr>
          <a:xfrm>
            <a:off x="8722999" y="5538060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Yishun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42D8B5-B255-6ECF-09FF-CBF6A8242BE1}"/>
              </a:ext>
            </a:extLst>
          </p:cNvPr>
          <p:cNvSpPr txBox="1"/>
          <p:nvPr/>
        </p:nvSpPr>
        <p:spPr>
          <a:xfrm>
            <a:off x="8061011" y="5129791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Canberra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C71B94-C3B3-C173-A6F5-002DA6C8371A}"/>
              </a:ext>
            </a:extLst>
          </p:cNvPr>
          <p:cNvSpPr txBox="1"/>
          <p:nvPr/>
        </p:nvSpPr>
        <p:spPr>
          <a:xfrm>
            <a:off x="6726650" y="5129791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Admiralty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35DC88-8D2C-1BB8-482A-73AB66BD7332}"/>
              </a:ext>
            </a:extLst>
          </p:cNvPr>
          <p:cNvSpPr txBox="1"/>
          <p:nvPr/>
        </p:nvSpPr>
        <p:spPr>
          <a:xfrm>
            <a:off x="6053082" y="5538060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Woodlands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9044E-2CFF-923B-2627-E8BEA0822C8D}"/>
              </a:ext>
            </a:extLst>
          </p:cNvPr>
          <p:cNvSpPr txBox="1"/>
          <p:nvPr/>
        </p:nvSpPr>
        <p:spPr>
          <a:xfrm>
            <a:off x="5395769" y="5129791"/>
            <a:ext cx="115366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Marsiling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14A9B-F67C-F830-27AE-B447499AC889}"/>
              </a:ext>
            </a:extLst>
          </p:cNvPr>
          <p:cNvSpPr txBox="1"/>
          <p:nvPr/>
        </p:nvSpPr>
        <p:spPr>
          <a:xfrm>
            <a:off x="4703020" y="5538060"/>
            <a:ext cx="120018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 err="1"/>
              <a:t>Kranji</a:t>
            </a:r>
            <a:endParaRPr lang="en-SG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AC695E-9A25-07F1-D023-696B1B265ABE}"/>
              </a:ext>
            </a:extLst>
          </p:cNvPr>
          <p:cNvSpPr txBox="1"/>
          <p:nvPr/>
        </p:nvSpPr>
        <p:spPr>
          <a:xfrm>
            <a:off x="7375114" y="5538060"/>
            <a:ext cx="1200186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Sembawang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4C0C98-9D0C-63E4-EBF3-161BEDB7F0F4}"/>
              </a:ext>
            </a:extLst>
          </p:cNvPr>
          <p:cNvSpPr txBox="1"/>
          <p:nvPr/>
        </p:nvSpPr>
        <p:spPr>
          <a:xfrm>
            <a:off x="9930489" y="5538060"/>
            <a:ext cx="1450000" cy="33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/>
              <a:t>Yio Chu Kang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411FAC-7B89-8AED-4C63-9456D4DD4693}"/>
              </a:ext>
            </a:extLst>
          </p:cNvPr>
          <p:cNvSpPr/>
          <p:nvPr/>
        </p:nvSpPr>
        <p:spPr>
          <a:xfrm>
            <a:off x="10562936" y="5375964"/>
            <a:ext cx="180698" cy="1806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EE96A8-F4ED-7EF5-E9FA-BB49F8B431A1}"/>
              </a:ext>
            </a:extLst>
          </p:cNvPr>
          <p:cNvSpPr txBox="1"/>
          <p:nvPr/>
        </p:nvSpPr>
        <p:spPr>
          <a:xfrm>
            <a:off x="3904408" y="3408786"/>
            <a:ext cx="545596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NS16 Yio Chu Kang To EW28 Pioneer</a:t>
            </a:r>
          </a:p>
          <a:p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Change to East-West Line at NS1 Jurong East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D2BB54-A733-811F-E95F-E1E042AC3477}"/>
              </a:ext>
            </a:extLst>
          </p:cNvPr>
          <p:cNvSpPr/>
          <p:nvPr/>
        </p:nvSpPr>
        <p:spPr>
          <a:xfrm>
            <a:off x="1223088" y="2520634"/>
            <a:ext cx="10171295" cy="3572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A6DC9C1-4E6F-DC88-71A6-CBD4A572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98" y="2632171"/>
            <a:ext cx="1025477" cy="638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21910-696C-31A7-0B69-FCCC5F58D79B}"/>
              </a:ext>
            </a:extLst>
          </p:cNvPr>
          <p:cNvSpPr txBox="1"/>
          <p:nvPr/>
        </p:nvSpPr>
        <p:spPr>
          <a:xfrm>
            <a:off x="3750556" y="2691624"/>
            <a:ext cx="493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>
                <a:solidFill>
                  <a:srgbClr val="FF0000"/>
                </a:solidFill>
              </a:rPr>
              <a:t>MRT Information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EF7777-69EC-87F4-83D7-B07164EE6289}"/>
              </a:ext>
            </a:extLst>
          </p:cNvPr>
          <p:cNvSpPr/>
          <p:nvPr/>
        </p:nvSpPr>
        <p:spPr>
          <a:xfrm>
            <a:off x="3877224" y="3389736"/>
            <a:ext cx="4698071" cy="6975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7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1080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MRT Information System</vt:lpstr>
      <vt:lpstr>PowerPoint Presentation</vt:lpstr>
      <vt:lpstr>MRT Lines – Colour Coded</vt:lpstr>
      <vt:lpstr>MRT Data – MRT.txt</vt:lpstr>
      <vt:lpstr>MRT Data - Tabulated</vt:lpstr>
      <vt:lpstr>A line of data</vt:lpstr>
      <vt:lpstr>MRT Train Speeds</vt:lpstr>
      <vt:lpstr>Program objectives</vt:lpstr>
      <vt:lpstr>Example query and output</vt:lpstr>
      <vt:lpstr>Another Example Query and Output</vt:lpstr>
      <vt:lpstr>The queries</vt:lpstr>
      <vt:lpstr>Other Data</vt:lpstr>
      <vt:lpstr>User Inputs</vt:lpstr>
      <vt:lpstr>About turtle</vt:lpstr>
      <vt:lpstr>Project log – weekly submission</vt:lpstr>
      <vt:lpstr>About creating a large-ish program</vt:lpstr>
      <vt:lpstr>Prohibitions</vt:lpstr>
      <vt:lpstr>You need to be able to explain everything in your program.</vt:lpstr>
      <vt:lpstr>Grading Rubrics</vt:lpstr>
      <vt:lpstr>What you have to submit at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Yong Tsui</dc:creator>
  <cp:lastModifiedBy>Lee Yong Tsui</cp:lastModifiedBy>
  <cp:revision>2</cp:revision>
  <dcterms:created xsi:type="dcterms:W3CDTF">2025-03-18T04:17:18Z</dcterms:created>
  <dcterms:modified xsi:type="dcterms:W3CDTF">2025-03-24T15:11:52Z</dcterms:modified>
</cp:coreProperties>
</file>