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5715000" type="screen16x10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54" y="-66"/>
      </p:cViewPr>
      <p:guideLst>
        <p:guide orient="horz" pos="8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F8E2F-F6D8-4A9D-A099-3C5E9C722C2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2D712-FAB1-4355-858C-1501057A8C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D712-FAB1-4355-858C-1501057A8CC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lia\Desktop\milad-fakurian-E8Ufcyxz514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047" y="-562880"/>
            <a:ext cx="10871336" cy="745792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7992" y="577247"/>
            <a:ext cx="8441553" cy="321800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ru-RU" sz="5100" dirty="0" err="1" smtClean="0">
                <a:latin typeface="Arial Black" pitchFamily="34" charset="0"/>
              </a:rPr>
              <a:t>Десктопное</a:t>
            </a:r>
            <a:r>
              <a:rPr lang="ru-RU" sz="5100" dirty="0" smtClean="0">
                <a:latin typeface="Arial Black" pitchFamily="34" charset="0"/>
              </a:rPr>
              <a:t> приложение – словарь иностранных слов</a:t>
            </a:r>
            <a:endParaRPr lang="en-US" sz="51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300" b="1" dirty="0" smtClean="0">
                <a:latin typeface="Arial Black" pitchFamily="34" charset="0"/>
                <a:cs typeface="Arial" pitchFamily="34" charset="0"/>
              </a:rPr>
              <a:t>Контакты</a:t>
            </a:r>
            <a:endParaRPr lang="en-US" sz="33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80592" y="1357334"/>
            <a:ext cx="727280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/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GITHUB: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github.com/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kooznitsa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EMAIL: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jukuznetswork@gmail.com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300" dirty="0" smtClean="0">
                <a:latin typeface="Arial Black" pitchFamily="34" charset="0"/>
              </a:rPr>
              <a:t>О приложении</a:t>
            </a:r>
            <a:endParaRPr lang="en-US" sz="33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864" y="1417340"/>
            <a:ext cx="8175678" cy="1809930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Приложение включает: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Функцию создания базы данных из файла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Парсер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онлайн-словаря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Multitran.com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Пользовательский словарь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 функциями поиска, добавления слов, редактирования записей и функцией подсказок для перевода текста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300" dirty="0" smtClean="0">
                <a:latin typeface="Arial Black" pitchFamily="34" charset="0"/>
              </a:rPr>
              <a:t>Использованные технологии</a:t>
            </a:r>
            <a:endParaRPr lang="en-US" sz="33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864" y="1417340"/>
            <a:ext cx="8175678" cy="1463682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База данных: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MySQL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Парсер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Selenium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Веб-страницы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Flask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Дополнительные библиотеки: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Pandas, NLTK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300" dirty="0" smtClean="0">
                <a:latin typeface="Arial Black" pitchFamily="34" charset="0"/>
              </a:rPr>
              <a:t>Словарь: главная страница</a:t>
            </a:r>
            <a:endParaRPr lang="en-US" sz="3300" dirty="0">
              <a:latin typeface="Arial Black" pitchFamily="34" charset="0"/>
            </a:endParaRPr>
          </a:p>
        </p:txBody>
      </p:sp>
      <p:pic>
        <p:nvPicPr>
          <p:cNvPr id="2051" name="Picture 3" descr="C:\Users\Julia\Desktop\app\ma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57323"/>
            <a:ext cx="9144000" cy="51812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Словарь: поиск по слову/фразе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3074" name="Picture 2" descr="C:\Users\Julia\Desktop\app\main-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23"/>
            <a:ext cx="9144000" cy="518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 Black" pitchFamily="34" charset="0"/>
              </a:rPr>
              <a:t>Словарь: добавление слов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098" name="Picture 2" descr="C:\Users\Julia\Desktop\app\ad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3175"/>
            <a:ext cx="9144000" cy="466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Словарь: редактирование слов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5122" name="Picture 2" descr="C:\Users\Julia\Desktop\app\ed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273176"/>
            <a:ext cx="9143999" cy="4663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Словарь: подсказки для перевода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6146" name="Picture 2" descr="C:\Users\Julia\Desktop\app\h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3175"/>
            <a:ext cx="9144000" cy="466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Словарь: подсказки для перевода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7170" name="Picture 2" descr="C:\Users\Julia\Desktop\app\hint-read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273175"/>
            <a:ext cx="9143999" cy="466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Экран (16:10)</PresentationFormat>
  <Paragraphs>21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О приложении</vt:lpstr>
      <vt:lpstr>Использованные технологии</vt:lpstr>
      <vt:lpstr>Словарь: главная страница</vt:lpstr>
      <vt:lpstr>Словарь: поиск по слову/фразе</vt:lpstr>
      <vt:lpstr>Словарь: добавление слов</vt:lpstr>
      <vt:lpstr>Словарь: редактирование слов</vt:lpstr>
      <vt:lpstr>Словарь: подсказки для перевода</vt:lpstr>
      <vt:lpstr>Словарь: подсказки для перевода</vt:lpstr>
      <vt:lpstr>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Julia</dc:creator>
  <cp:lastModifiedBy>Julia</cp:lastModifiedBy>
  <cp:revision>14</cp:revision>
  <dcterms:created xsi:type="dcterms:W3CDTF">2022-07-01T16:10:38Z</dcterms:created>
  <dcterms:modified xsi:type="dcterms:W3CDTF">2022-07-01T16:33:05Z</dcterms:modified>
</cp:coreProperties>
</file>