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3415-9677-45C1-9A50-D638DCF73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F9383-66EF-4475-91B4-41D66A434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27E1-E7F2-4DBF-8815-2EAA7AC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DEA6-B80E-489A-9C6C-135DCEBE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442C-D1A4-49AF-973F-BB42CBAB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63F-10FE-4857-B3E5-5C07502E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15B3F-4CE1-4B70-8B18-9D5102FE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DC78-5CC5-4666-B685-353C0213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C610-8605-4994-A087-2CCD59F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C442-2B77-4ABB-B818-F02694B0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0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22BF2-3DA3-4632-BBC2-B889D776D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339F-3BC3-4AD1-81CB-278D1937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085B-EE43-4719-9AC7-5AABD511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D3D35-2776-4B6D-8CFD-1CBE3B7C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B3A5-71D7-41CC-9701-7D3BB9BB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6AD3-6980-45D6-8E77-DCD8FFA8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FDB5-6640-4681-AFDC-25C51B3C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FED4-CBB0-4BC5-8F29-E561D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9D6A-A4EB-498B-8A66-9AE59D39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A45A-DEA9-42DB-886E-D96F020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F1A7-1C6A-4886-96AB-8C54037D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EA8C-B8C1-47E2-89E3-2D32D0E5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F9C0-7332-4A05-8849-A0C8CD26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0484-F200-40E9-8223-30E3BB2E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7E83-8563-40C9-A7F9-17F2AB10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FE2C-4CE0-425E-82DB-A98B4FF7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0411-9552-44D0-9C91-ABDB748CC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116B-EF55-4BB1-B642-2EDC6164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3CBA-A45B-493C-8FDB-394EA294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12CE8-DBC0-415F-972D-8E3BFE71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188BF-2DCF-4DB5-8D31-8CF19149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029D-10A7-4A51-8BD5-6290B4A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1145-7DB9-4B4F-9C5E-A0990589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C910-8486-42CD-B088-B35C9E87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9C1-1A63-4587-983A-60EB98BDB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4A408-6E82-4D78-B567-81BBEF92A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CBAAB-58A3-427B-B642-5BB1DE58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C48B0-7B28-46C6-A138-F1B862A3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14E9-47C8-4468-A3B0-2F1FD634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6324-8829-482E-A72A-EDDE058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FC93C-D613-4C32-A875-DADD52E7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C712C-1945-42ED-8CEF-BA4833E2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9D45-E1DA-42FF-BDCD-47E7F48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3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F7633-28E0-40CC-975C-35C7B3E6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6465-2A16-4DAF-B836-206CB92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251A-35C9-4AFB-B256-D8BEB5F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CDE-1040-4A3E-B193-03804A26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D170-A486-4BFF-932F-161D8B9D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E7254-4DBD-4C1F-8E82-DCCD9A4F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0F69-A7BC-4AC6-BCA7-A47B7EBE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67BAE-6F3D-4C9F-A000-70081B99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4428-3C7D-4B0D-BCE7-05D1D3DA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76E0-BD9D-4ED4-8B1F-81541A0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D37D-62F7-4488-A12E-056484D7A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1C3A-621F-4DB0-AB30-67B0A335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EBAF1-3AFA-4EB7-83BB-D1FB077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5CF2-D385-4EC0-9781-642AB071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B3FC1-8705-4A99-99B2-62F66D98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2BEE4-DA7F-4D61-A467-D25525CB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B456-D788-40AD-84EF-C481001E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719E-6186-4938-BC38-DF6290BD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82C8-47D6-401F-A039-BC953F68EE8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72DF-4EBC-426B-865C-D6F39179A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3EFA-3F09-4BFF-93CE-14B8FC71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744D-2FC8-454E-B252-0089C10D1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87708E-071C-4330-9129-A175F29E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45" y="703509"/>
            <a:ext cx="1573521" cy="2084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AB3CE-7C2A-4D47-9530-CA9F2A06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66" y="703509"/>
            <a:ext cx="1576687" cy="2084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C68C4-2E9E-4853-8FF4-543D8DA7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03" y="703509"/>
            <a:ext cx="1594342" cy="20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kopaljain03@gmail.com</dc:creator>
  <cp:lastModifiedBy>kopaljain03@gmail.com</cp:lastModifiedBy>
  <cp:revision>2</cp:revision>
  <dcterms:created xsi:type="dcterms:W3CDTF">2021-05-17T11:34:13Z</dcterms:created>
  <dcterms:modified xsi:type="dcterms:W3CDTF">2021-05-17T11:35:15Z</dcterms:modified>
</cp:coreProperties>
</file>