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  <p:sldId id="260" r:id="rId17"/>
    <p:sldId id="26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47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8828FF6-DB8F-431A-B6D6-CC46983C512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709597-ACCB-4721-8CB5-6B1ED8CAC3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310903"/>
            <a:ext cx="7772400" cy="1470025"/>
          </a:xfrm>
        </p:spPr>
        <p:txBody>
          <a:bodyPr anchor="ctr" anchorCtr="0">
            <a:normAutofit/>
          </a:bodyPr>
          <a:lstStyle/>
          <a:p>
            <a:r>
              <a:rPr lang="en-US" altLang="ko-KR" sz="3600" b="1" spc="300" dirty="0" smtClean="0"/>
              <a:t>Java </a:t>
            </a:r>
            <a:r>
              <a:rPr lang="en-US" altLang="ko-KR" sz="3600" b="1" spc="300" dirty="0"/>
              <a:t>Mini Project</a:t>
            </a:r>
            <a:endParaRPr lang="ko-KR" altLang="en-US" sz="3600" b="1" spc="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16216" y="2636912"/>
            <a:ext cx="2376264" cy="1312169"/>
          </a:xfrm>
        </p:spPr>
        <p:txBody>
          <a:bodyPr>
            <a:noAutofit/>
          </a:bodyPr>
          <a:lstStyle/>
          <a:p>
            <a:pPr algn="r"/>
            <a:r>
              <a:rPr lang="en-US" altLang="ko-KR" b="1" dirty="0" smtClean="0">
                <a:latin typeface="HY그래픽M (본문)"/>
              </a:rPr>
              <a:t>21-10-04~10-07</a:t>
            </a:r>
          </a:p>
          <a:p>
            <a:pPr algn="r"/>
            <a:r>
              <a:rPr lang="ko-KR" altLang="en-US" b="1" dirty="0" smtClean="0">
                <a:latin typeface="HY그래픽M (본문)"/>
              </a:rPr>
              <a:t>조장 </a:t>
            </a:r>
            <a:r>
              <a:rPr lang="en-US" altLang="ko-KR" b="1" dirty="0" smtClean="0">
                <a:latin typeface="HY그래픽M (본문)"/>
              </a:rPr>
              <a:t>: </a:t>
            </a:r>
            <a:r>
              <a:rPr lang="ko-KR" altLang="en-US" b="1" dirty="0" smtClean="0">
                <a:latin typeface="HY그래픽M (본문)"/>
              </a:rPr>
              <a:t>박경오</a:t>
            </a:r>
            <a:endParaRPr lang="en-US" altLang="ko-KR" b="1" dirty="0" smtClean="0">
              <a:latin typeface="HY그래픽M (본문)"/>
            </a:endParaRPr>
          </a:p>
          <a:p>
            <a:pPr algn="r"/>
            <a:r>
              <a:rPr lang="ko-KR" altLang="en-US" b="1" dirty="0" smtClean="0">
                <a:latin typeface="HY그래픽M (본문)"/>
              </a:rPr>
              <a:t>조원 </a:t>
            </a:r>
            <a:r>
              <a:rPr lang="en-US" altLang="ko-KR" b="1" dirty="0" smtClean="0">
                <a:latin typeface="HY그래픽M (본문)"/>
              </a:rPr>
              <a:t>: </a:t>
            </a:r>
            <a:r>
              <a:rPr lang="ko-KR" altLang="en-US" b="1" dirty="0" smtClean="0">
                <a:latin typeface="HY그래픽M (본문)"/>
              </a:rPr>
              <a:t>김승민</a:t>
            </a:r>
            <a:endParaRPr lang="en-US" altLang="ko-KR" b="1" dirty="0" smtClean="0">
              <a:latin typeface="HY그래픽M (본문)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720999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b="1" spc="300" dirty="0" smtClean="0"/>
              <a:t>영화 </a:t>
            </a:r>
            <a:r>
              <a:rPr lang="ko-KR" altLang="en-US" sz="4800" b="1" spc="300" dirty="0"/>
              <a:t>예매 </a:t>
            </a:r>
            <a:r>
              <a:rPr lang="ko-KR" altLang="en-US" sz="4800" b="1" spc="300" dirty="0" smtClean="0"/>
              <a:t>시스템</a:t>
            </a:r>
            <a:endParaRPr lang="ko-KR" altLang="en-US" sz="4800" b="1" spc="300" dirty="0"/>
          </a:p>
        </p:txBody>
      </p:sp>
    </p:spTree>
    <p:extLst>
      <p:ext uri="{BB962C8B-B14F-4D97-AF65-F5344CB8AC3E}">
        <p14:creationId xmlns:p14="http://schemas.microsoft.com/office/powerpoint/2010/main" val="31754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6054" y="2276872"/>
            <a:ext cx="8484418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784976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(2) 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데이터베이스 연동</a:t>
            </a: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결제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좌석</a:t>
            </a: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)</a:t>
            </a:r>
            <a:endParaRPr lang="en-US" altLang="ko-KR" b="1" dirty="0">
              <a:solidFill>
                <a:schemeClr val="tx1"/>
              </a:solidFill>
              <a:latin typeface="HY그래픽M (본문)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70784"/>
            <a:ext cx="4057500" cy="429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63" y="2370784"/>
            <a:ext cx="4170201" cy="429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2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6054" y="2276872"/>
            <a:ext cx="4436790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784976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(2) 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데이터베이스 연동</a:t>
            </a: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티켓예매</a:t>
            </a: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)</a:t>
            </a:r>
            <a:endParaRPr lang="en-US" altLang="ko-KR" b="1" dirty="0">
              <a:solidFill>
                <a:schemeClr val="tx1"/>
              </a:solidFill>
              <a:latin typeface="HY그래픽M (본문)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2" y="2398984"/>
            <a:ext cx="43053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4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3528" y="1772816"/>
            <a:ext cx="8484418" cy="49685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파일 입출력             </a:t>
            </a: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		          </a:t>
            </a:r>
            <a:r>
              <a:rPr lang="en-US" altLang="ko-KR" sz="1800" b="1" dirty="0" smtClean="0">
                <a:solidFill>
                  <a:schemeClr val="tx1"/>
                </a:solidFill>
                <a:latin typeface="HY그래픽M (본문)"/>
              </a:rPr>
              <a:t>1</a:t>
            </a:r>
            <a:r>
              <a:rPr lang="en-US" altLang="ko-KR" sz="1800" b="1" dirty="0">
                <a:solidFill>
                  <a:schemeClr val="tx1"/>
                </a:solidFill>
                <a:latin typeface="HY그래픽M (본문)"/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  <a:latin typeface="HY그래픽M (본문)"/>
              </a:rPr>
              <a:t>회원가입 정보 </a:t>
            </a:r>
            <a:r>
              <a:rPr lang="ko-KR" altLang="en-US" sz="1800" b="1" dirty="0">
                <a:solidFill>
                  <a:schemeClr val="tx1"/>
                </a:solidFill>
                <a:latin typeface="HY그래픽M (본문)"/>
              </a:rPr>
              <a:t>로그 </a:t>
            </a:r>
            <a:r>
              <a:rPr lang="ko-KR" altLang="en-US" sz="1800" b="1" dirty="0" smtClean="0">
                <a:solidFill>
                  <a:schemeClr val="tx1"/>
                </a:solidFill>
                <a:latin typeface="HY그래픽M (본문)"/>
              </a:rPr>
              <a:t>기록</a:t>
            </a:r>
            <a:endParaRPr lang="en-US" altLang="ko-KR" b="1" dirty="0">
              <a:solidFill>
                <a:schemeClr val="tx1"/>
              </a:solidFill>
              <a:latin typeface="HY그래픽M (본문)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28092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6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3528" y="1772816"/>
            <a:ext cx="8484418" cy="49685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파일 입출력             </a:t>
            </a: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		            </a:t>
            </a:r>
            <a:r>
              <a:rPr lang="en-US" altLang="ko-KR" sz="1800" b="1" dirty="0" smtClean="0">
                <a:solidFill>
                  <a:schemeClr val="tx1"/>
                </a:solidFill>
                <a:latin typeface="HY그래픽M (본문)"/>
              </a:rPr>
              <a:t>1</a:t>
            </a:r>
            <a:r>
              <a:rPr lang="en-US" altLang="ko-KR" sz="1800" b="1" dirty="0">
                <a:solidFill>
                  <a:schemeClr val="tx1"/>
                </a:solidFill>
                <a:latin typeface="HY그래픽M (본문)"/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  <a:latin typeface="HY그래픽M (본문)"/>
              </a:rPr>
              <a:t>로그인 </a:t>
            </a:r>
            <a:r>
              <a:rPr lang="ko-KR" altLang="en-US" sz="1800" b="1" dirty="0">
                <a:solidFill>
                  <a:schemeClr val="tx1"/>
                </a:solidFill>
                <a:latin typeface="HY그래픽M (본문)"/>
              </a:rPr>
              <a:t>정보 로그 </a:t>
            </a:r>
            <a:r>
              <a:rPr lang="ko-KR" altLang="en-US" sz="1800" b="1" dirty="0" smtClean="0">
                <a:solidFill>
                  <a:schemeClr val="tx1"/>
                </a:solidFill>
                <a:latin typeface="HY그래픽M (본문)"/>
              </a:rPr>
              <a:t>기록</a:t>
            </a:r>
            <a:endParaRPr lang="en-US" altLang="ko-KR" b="1" dirty="0">
              <a:solidFill>
                <a:schemeClr val="tx1"/>
              </a:solidFill>
              <a:latin typeface="HY그래픽M (본문)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280921" cy="480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4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3528" y="1772816"/>
            <a:ext cx="8484418" cy="49685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파일 입출력             </a:t>
            </a: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		      </a:t>
            </a:r>
            <a:r>
              <a:rPr lang="en-US" altLang="ko-KR" sz="1800" b="1" dirty="0" smtClean="0">
                <a:solidFill>
                  <a:schemeClr val="tx1"/>
                </a:solidFill>
                <a:latin typeface="HY그래픽M (본문)"/>
              </a:rPr>
              <a:t>2. </a:t>
            </a:r>
            <a:r>
              <a:rPr lang="ko-KR" altLang="en-US" sz="1800" b="1" dirty="0" smtClean="0">
                <a:solidFill>
                  <a:schemeClr val="tx1"/>
                </a:solidFill>
                <a:latin typeface="HY그래픽M (본문)"/>
              </a:rPr>
              <a:t>결제 후 </a:t>
            </a:r>
            <a:r>
              <a:rPr lang="ko-KR" altLang="en-US" sz="1800" b="1" dirty="0">
                <a:solidFill>
                  <a:schemeClr val="tx1"/>
                </a:solidFill>
                <a:latin typeface="HY그래픽M (본문)"/>
              </a:rPr>
              <a:t>예매 정보 로그 </a:t>
            </a:r>
            <a:r>
              <a:rPr lang="ko-KR" altLang="en-US" sz="1800" b="1" dirty="0" smtClean="0">
                <a:solidFill>
                  <a:schemeClr val="tx1"/>
                </a:solidFill>
                <a:latin typeface="HY그래픽M (본문)"/>
              </a:rPr>
              <a:t>기록</a:t>
            </a:r>
            <a:endParaRPr lang="en-US" altLang="ko-KR" b="1" dirty="0">
              <a:solidFill>
                <a:schemeClr val="tx1"/>
              </a:solidFill>
              <a:latin typeface="HY그래픽M (본문)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62" y="1870950"/>
            <a:ext cx="8267857" cy="477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8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8580" y="1259382"/>
            <a:ext cx="8424936" cy="5575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클래스다이어그램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5"/>
            <a:ext cx="8208912" cy="519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3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8580" y="1259382"/>
            <a:ext cx="8424936" cy="5575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 smtClean="0"/>
              <a:t>3. ERD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08912" cy="545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3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2564904"/>
            <a:ext cx="8280919" cy="3672408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박경오 </a:t>
            </a:r>
            <a:r>
              <a:rPr lang="en-US" altLang="ko-KR" b="1" dirty="0" smtClean="0">
                <a:solidFill>
                  <a:schemeClr val="tx1"/>
                </a:solidFill>
              </a:rPr>
              <a:t>: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처음에 필수기능들에 대해서 제대로 이해를 못한 상태와 짧은 기간으로 임해서 그런지 초초함과 어려움이 있었으며 이전에 공부한 했던 내용들이랑 인터넷으로 찾아서 공부하다 보니깐  프로그램을 이런 방법으로 작성해야겠다라는 게 보였으며 중간에 막히는 부분도 있었지만 팀원이랑 같이 찾아서 해결 했으며 아직 배워야 할 것들이 많다고 느꼈습니다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김승민 </a:t>
            </a:r>
            <a:r>
              <a:rPr lang="en-US" altLang="ko-KR" b="1" dirty="0" smtClean="0">
                <a:solidFill>
                  <a:schemeClr val="tx1"/>
                </a:solidFill>
              </a:rPr>
              <a:t>:  </a:t>
            </a:r>
            <a:r>
              <a:rPr lang="ko-KR" altLang="en-US" sz="2000" b="1" dirty="0">
                <a:solidFill>
                  <a:schemeClr val="tx1"/>
                </a:solidFill>
              </a:rPr>
              <a:t>팀원과 함께 프로젝트 작업을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하는 것은 </a:t>
            </a:r>
            <a:r>
              <a:rPr lang="ko-KR" altLang="en-US" sz="2000" b="1" dirty="0">
                <a:solidFill>
                  <a:schemeClr val="tx1"/>
                </a:solidFill>
              </a:rPr>
              <a:t>처음이었는데 의외로 막히는 부분도 많았고 머리가 하얘지는 느낌을 받았다 이번 기회에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공부를 더 해야 한다는 걸 깨달았다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/>
            <a:r>
              <a:rPr lang="en-US" altLang="ko-KR" dirty="0" smtClean="0"/>
              <a:t>4. </a:t>
            </a:r>
            <a:r>
              <a:rPr lang="ko-KR" altLang="en-US" dirty="0" smtClean="0"/>
              <a:t>소감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2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2204864"/>
            <a:ext cx="8352928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solidFill>
                  <a:schemeClr val="tx1"/>
                </a:solidFill>
              </a:rPr>
              <a:t>1. </a:t>
            </a:r>
            <a:r>
              <a:rPr lang="ko-KR" altLang="en-US" sz="2800" dirty="0" smtClean="0">
                <a:solidFill>
                  <a:schemeClr val="tx1"/>
                </a:solidFill>
              </a:rPr>
              <a:t>기능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(1) </a:t>
            </a:r>
            <a:r>
              <a:rPr lang="ko-KR" altLang="en-US" sz="2000" dirty="0">
                <a:solidFill>
                  <a:schemeClr val="tx1"/>
                </a:solidFill>
                <a:latin typeface="HY그래픽M (본문)"/>
              </a:rPr>
              <a:t>서버</a:t>
            </a:r>
            <a:r>
              <a:rPr lang="en-US" altLang="ko-KR" sz="2000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HY그래픽M (본문)"/>
              </a:rPr>
              <a:t>클라이언트</a:t>
            </a:r>
            <a:r>
              <a:rPr lang="en-US" altLang="ko-KR" sz="2000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HY그래픽M (본문)"/>
              </a:rPr>
              <a:t>멀티</a:t>
            </a:r>
            <a:r>
              <a:rPr lang="en-US" altLang="ko-KR" sz="2000" dirty="0">
                <a:solidFill>
                  <a:schemeClr val="tx1"/>
                </a:solidFill>
                <a:latin typeface="HY그래픽M (본문)"/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 (본문)"/>
              </a:rPr>
              <a:t>연동하기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(2) </a:t>
            </a:r>
            <a:r>
              <a:rPr lang="ko-KR" altLang="en-US" sz="2000" dirty="0">
                <a:solidFill>
                  <a:schemeClr val="tx1"/>
                </a:solidFill>
                <a:latin typeface="HY그래픽M (본문)"/>
              </a:rPr>
              <a:t>데이터베이스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 (본문)"/>
              </a:rPr>
              <a:t>연동</a:t>
            </a:r>
            <a:endParaRPr lang="en-US" altLang="ko-KR" sz="2000" dirty="0" smtClean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(3)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 (본문)"/>
              </a:rPr>
              <a:t>파일입출력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800" dirty="0" smtClean="0">
                <a:solidFill>
                  <a:schemeClr val="tx1"/>
                </a:solidFill>
              </a:rPr>
              <a:t>2. </a:t>
            </a:r>
            <a:r>
              <a:rPr lang="ko-KR" altLang="en-US" sz="2800" dirty="0" smtClean="0">
                <a:solidFill>
                  <a:schemeClr val="tx1"/>
                </a:solidFill>
              </a:rPr>
              <a:t>클래스다이어그램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800" dirty="0" smtClean="0">
                <a:solidFill>
                  <a:schemeClr val="tx1"/>
                </a:solidFill>
              </a:rPr>
              <a:t>3. ERD </a:t>
            </a:r>
          </a:p>
          <a:p>
            <a:pPr marL="0" indent="0">
              <a:buNone/>
            </a:pPr>
            <a:r>
              <a:rPr lang="en-US" altLang="ko-KR" sz="2800" dirty="0" smtClean="0">
                <a:solidFill>
                  <a:schemeClr val="tx1"/>
                </a:solidFill>
              </a:rPr>
              <a:t>4. </a:t>
            </a:r>
            <a:r>
              <a:rPr lang="ko-KR" altLang="en-US" sz="2800" dirty="0" smtClean="0">
                <a:solidFill>
                  <a:schemeClr val="tx1"/>
                </a:solidFill>
              </a:rPr>
              <a:t>소감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92096"/>
            <a:ext cx="8229600" cy="1252728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12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2132856"/>
            <a:ext cx="8568951" cy="4680520"/>
          </a:xfrm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HY그래픽M (본문)"/>
              </a:rPr>
              <a:t>(1) </a:t>
            </a:r>
            <a:r>
              <a:rPr lang="ko-KR" altLang="en-US" sz="2000" b="1" dirty="0" smtClean="0">
                <a:solidFill>
                  <a:schemeClr val="tx1"/>
                </a:solidFill>
                <a:latin typeface="HY그래픽M (본문)"/>
              </a:rPr>
              <a:t>서버</a:t>
            </a:r>
            <a:r>
              <a:rPr lang="en-US" altLang="ko-KR" sz="2000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HY그래픽M (본문)"/>
              </a:rPr>
              <a:t>클라이언트</a:t>
            </a:r>
            <a:r>
              <a:rPr lang="en-US" altLang="ko-KR" sz="2000" b="1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HY그래픽M (본문)"/>
              </a:rPr>
              <a:t>멀티</a:t>
            </a:r>
            <a:r>
              <a:rPr lang="en-US" altLang="ko-KR" sz="2000" b="1" dirty="0">
                <a:solidFill>
                  <a:schemeClr val="tx1"/>
                </a:solidFill>
                <a:latin typeface="HY그래픽M (본문)"/>
              </a:rPr>
              <a:t>) </a:t>
            </a:r>
            <a:r>
              <a:rPr lang="ko-KR" altLang="en-US" sz="2000" b="1" dirty="0" smtClean="0">
                <a:solidFill>
                  <a:schemeClr val="tx1"/>
                </a:solidFill>
                <a:latin typeface="HY그래픽M (본문)"/>
              </a:rPr>
              <a:t>연동하기 </a:t>
            </a:r>
            <a:endParaRPr lang="ko-KR" altLang="en-US" sz="20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1</a:t>
            </a:r>
            <a:r>
              <a:rPr lang="en-US" altLang="ko-KR" sz="1600" b="1" dirty="0" smtClean="0">
                <a:solidFill>
                  <a:schemeClr val="tx1"/>
                </a:solidFill>
                <a:latin typeface="HY그래픽M (본문)"/>
              </a:rPr>
              <a:t>.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회원가입 </a:t>
            </a:r>
            <a:endParaRPr lang="ko-KR" altLang="en-US" sz="16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2.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로그인 </a:t>
            </a:r>
            <a:endParaRPr lang="ko-KR" altLang="en-US" sz="16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3.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예매 </a:t>
            </a:r>
            <a:endParaRPr lang="ko-KR" altLang="en-US" sz="16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4.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예매조회 </a:t>
            </a:r>
            <a:endParaRPr lang="ko-KR" altLang="en-US" sz="16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5.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예매취소 </a:t>
            </a:r>
            <a:endParaRPr lang="ko-KR" altLang="en-US" sz="16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20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HY그래픽M (본문)"/>
              </a:rPr>
              <a:t>(2) </a:t>
            </a:r>
            <a:r>
              <a:rPr lang="ko-KR" altLang="en-US" sz="2000" b="1" dirty="0">
                <a:solidFill>
                  <a:schemeClr val="tx1"/>
                </a:solidFill>
                <a:latin typeface="HY그래픽M (본문)"/>
              </a:rPr>
              <a:t>데이터베이스 연동</a:t>
            </a:r>
            <a:r>
              <a:rPr lang="en-US" altLang="ko-KR" sz="2000" b="1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HY그래픽M (본문)"/>
              </a:rPr>
              <a:t>회원</a:t>
            </a:r>
            <a:r>
              <a:rPr lang="en-US" altLang="ko-KR" sz="2000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HY그래픽M (본문)"/>
              </a:rPr>
              <a:t>결제</a:t>
            </a:r>
            <a:r>
              <a:rPr lang="en-US" altLang="ko-KR" sz="2000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HY그래픽M (본문)"/>
              </a:rPr>
              <a:t>티켓예매</a:t>
            </a:r>
            <a:r>
              <a:rPr lang="en-US" altLang="ko-KR" sz="2000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HY그래픽M (본문)"/>
              </a:rPr>
              <a:t>좌석</a:t>
            </a:r>
            <a:r>
              <a:rPr lang="en-US" altLang="ko-KR" sz="2000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HY그래픽M (본문)"/>
              </a:rPr>
              <a:t>영화</a:t>
            </a:r>
            <a:r>
              <a:rPr lang="en-US" altLang="ko-KR" sz="2000" b="1" dirty="0" smtClean="0">
                <a:solidFill>
                  <a:schemeClr val="tx1"/>
                </a:solidFill>
                <a:latin typeface="HY그래픽M (본문)"/>
              </a:rPr>
              <a:t>) </a:t>
            </a:r>
            <a:endParaRPr lang="en-US" altLang="ko-KR" sz="20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회원</a:t>
            </a: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가입</a:t>
            </a: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로그인</a:t>
            </a: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) - 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회원번호 아이디 비밀번호 이름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전화번호  </a:t>
            </a:r>
            <a:endParaRPr lang="ko-KR" altLang="en-US" sz="16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결제 </a:t>
            </a: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결제번호 회원번호 티켓번호 가격 결제일자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티켓예매 </a:t>
            </a: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티켓번호 좌석번호 영화번호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티켓수량 </a:t>
            </a:r>
            <a:endParaRPr lang="ko-KR" altLang="en-US" sz="16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좌석 </a:t>
            </a: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좌석번호 영화번호 좌석</a:t>
            </a: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상세</a:t>
            </a:r>
            <a:r>
              <a:rPr lang="en-US" altLang="ko-KR" sz="1600" b="1" dirty="0" smtClean="0">
                <a:solidFill>
                  <a:schemeClr val="tx1"/>
                </a:solidFill>
                <a:latin typeface="HY그래픽M (본문)"/>
              </a:rPr>
              <a:t>) </a:t>
            </a:r>
            <a:endParaRPr lang="en-US" altLang="ko-KR" sz="16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영화 </a:t>
            </a: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영화번호 제목 장르 배우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감독 </a:t>
            </a:r>
            <a:endParaRPr lang="en-US" altLang="ko-KR" sz="1600" b="1" dirty="0" smtClean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HY그래픽M (본문)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HY그래픽M (본문)"/>
              </a:rPr>
              <a:t>(3) </a:t>
            </a:r>
            <a:r>
              <a:rPr lang="ko-KR" altLang="en-US" sz="2000" b="1" dirty="0" smtClean="0">
                <a:solidFill>
                  <a:schemeClr val="tx1"/>
                </a:solidFill>
                <a:latin typeface="HY그래픽M (본문)"/>
              </a:rPr>
              <a:t>파일입출력 </a:t>
            </a:r>
            <a:endParaRPr lang="ko-KR" altLang="en-US" sz="20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회원가입</a:t>
            </a: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로그인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정보 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로그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기록 </a:t>
            </a:r>
            <a:endParaRPr lang="ko-KR" altLang="en-US" sz="1600" b="1" dirty="0">
              <a:solidFill>
                <a:schemeClr val="tx1"/>
              </a:solidFill>
              <a:latin typeface="HY그래픽M (본문)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HY그래픽M (본문)"/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  <a:latin typeface="HY그래픽M (본문)"/>
              </a:rPr>
              <a:t>결제 후 예매 정보 로그 </a:t>
            </a:r>
            <a:r>
              <a:rPr lang="ko-KR" altLang="en-US" sz="1600" b="1" dirty="0" smtClean="0">
                <a:solidFill>
                  <a:schemeClr val="tx1"/>
                </a:solidFill>
                <a:latin typeface="HY그래픽M (본문)"/>
              </a:rPr>
              <a:t>기록 </a:t>
            </a:r>
            <a:endParaRPr lang="ko-KR" altLang="en-US" sz="1600" b="1" dirty="0">
              <a:solidFill>
                <a:schemeClr val="tx1"/>
              </a:solidFill>
              <a:latin typeface="HY그래픽M (본문)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9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030" y="2276872"/>
            <a:ext cx="8856984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784976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서버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클라이언트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멀티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연동하기                     </a:t>
            </a:r>
            <a:r>
              <a:rPr lang="en-US" altLang="ko-KR" sz="2000" b="1" dirty="0" smtClean="0">
                <a:solidFill>
                  <a:schemeClr val="tx1"/>
                </a:solidFill>
                <a:latin typeface="HY그래픽M (본문)"/>
              </a:rPr>
              <a:t>1. </a:t>
            </a:r>
            <a:r>
              <a:rPr lang="ko-KR" altLang="en-US" sz="2000" b="1" dirty="0" smtClean="0">
                <a:solidFill>
                  <a:schemeClr val="tx1"/>
                </a:solidFill>
                <a:latin typeface="HY그래픽M (본문)"/>
              </a:rPr>
              <a:t>회원가입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6" y="2358258"/>
            <a:ext cx="5040560" cy="431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52" y="2354336"/>
            <a:ext cx="4205728" cy="431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5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20030" y="2276872"/>
            <a:ext cx="8856984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784976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서버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클라이언트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멀티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연동하기                     </a:t>
            </a:r>
            <a:r>
              <a:rPr lang="en-US" altLang="ko-KR" sz="2000" b="1" dirty="0" smtClean="0">
                <a:solidFill>
                  <a:schemeClr val="tx1"/>
                </a:solidFill>
                <a:latin typeface="HY그래픽M (본문)"/>
              </a:rPr>
              <a:t>2. </a:t>
            </a:r>
            <a:r>
              <a:rPr lang="ko-KR" altLang="en-US" sz="2000" b="1" dirty="0" smtClean="0">
                <a:solidFill>
                  <a:schemeClr val="tx1"/>
                </a:solidFill>
                <a:latin typeface="HY그래픽M (본문)"/>
              </a:rPr>
              <a:t>로그인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8" y="2361406"/>
            <a:ext cx="4896544" cy="430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40" y="2361406"/>
            <a:ext cx="4427984" cy="430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3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0030" y="2276872"/>
            <a:ext cx="8856984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784976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서버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클라이언트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멀티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연동하기                     </a:t>
            </a:r>
            <a:r>
              <a:rPr lang="en-US" altLang="ko-KR" sz="2000" b="1" dirty="0" smtClean="0">
                <a:solidFill>
                  <a:schemeClr val="tx1"/>
                </a:solidFill>
                <a:latin typeface="HY그래픽M (본문)"/>
              </a:rPr>
              <a:t>3. </a:t>
            </a:r>
            <a:r>
              <a:rPr lang="ko-KR" altLang="en-US" sz="2000" b="1" dirty="0" smtClean="0">
                <a:solidFill>
                  <a:schemeClr val="tx1"/>
                </a:solidFill>
                <a:latin typeface="HY그래픽M (본문)"/>
              </a:rPr>
              <a:t>예</a:t>
            </a:r>
            <a:r>
              <a:rPr lang="ko-KR" altLang="en-US" sz="2000" b="1" dirty="0">
                <a:solidFill>
                  <a:schemeClr val="tx1"/>
                </a:solidFill>
                <a:latin typeface="HY그래픽M (본문)"/>
              </a:rPr>
              <a:t>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8" y="2370784"/>
            <a:ext cx="432048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40" y="2370784"/>
            <a:ext cx="439248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6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6054" y="2276872"/>
            <a:ext cx="7188274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784976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서버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클라이언트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멀티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연동하기                     </a:t>
            </a:r>
            <a:r>
              <a:rPr lang="en-US" altLang="ko-KR" sz="2000" b="1" dirty="0" smtClean="0">
                <a:solidFill>
                  <a:schemeClr val="tx1"/>
                </a:solidFill>
                <a:latin typeface="HY그래픽M (본문)"/>
              </a:rPr>
              <a:t>4. </a:t>
            </a:r>
            <a:r>
              <a:rPr lang="ko-KR" altLang="en-US" sz="2000" b="1" dirty="0" smtClean="0">
                <a:solidFill>
                  <a:schemeClr val="tx1"/>
                </a:solidFill>
                <a:latin typeface="HY그래픽M (본문)"/>
              </a:rPr>
              <a:t>예매조회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691276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4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6054" y="2276872"/>
            <a:ext cx="7908354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784976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서버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클라이언트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멀티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연동하기                     </a:t>
            </a:r>
            <a:r>
              <a:rPr lang="en-US" altLang="ko-KR" sz="2000" b="1" dirty="0" smtClean="0">
                <a:solidFill>
                  <a:schemeClr val="tx1"/>
                </a:solidFill>
                <a:latin typeface="HY그래픽M (본문)"/>
              </a:rPr>
              <a:t>5. </a:t>
            </a:r>
            <a:r>
              <a:rPr lang="ko-KR" altLang="en-US" sz="2000" b="1" dirty="0" smtClean="0">
                <a:solidFill>
                  <a:schemeClr val="tx1"/>
                </a:solidFill>
                <a:latin typeface="HY그래픽M (본문)"/>
              </a:rPr>
              <a:t>예매취소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8" y="2383310"/>
            <a:ext cx="7632848" cy="421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8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6054" y="2276872"/>
            <a:ext cx="8484418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784976" cy="5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(2) 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데이터베이스 연동</a:t>
            </a:r>
            <a:r>
              <a:rPr lang="en-US" altLang="ko-KR" b="1" dirty="0">
                <a:solidFill>
                  <a:schemeClr val="tx1"/>
                </a:solidFill>
                <a:latin typeface="HY그래픽M (본문)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HY그래픽M (본문)"/>
              </a:rPr>
              <a:t>회원</a:t>
            </a: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  <a:latin typeface="HY그래픽M (본문)"/>
              </a:rPr>
              <a:t>영화</a:t>
            </a:r>
            <a:r>
              <a:rPr lang="en-US" altLang="ko-KR" b="1" dirty="0" smtClean="0">
                <a:solidFill>
                  <a:schemeClr val="tx1"/>
                </a:solidFill>
                <a:latin typeface="HY그래픽M (본문)"/>
              </a:rPr>
              <a:t>)</a:t>
            </a:r>
            <a:endParaRPr lang="en-US" altLang="ko-KR" b="1" dirty="0">
              <a:solidFill>
                <a:schemeClr val="tx1"/>
              </a:solidFill>
              <a:latin typeface="HY그래픽M (본문)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348880"/>
            <a:ext cx="418272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60" y="2356048"/>
            <a:ext cx="4095078" cy="430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3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435</TotalTime>
  <Words>372</Words>
  <Application>Microsoft Office PowerPoint</Application>
  <PresentationFormat>화면 슬라이드 쇼(4:3)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파형</vt:lpstr>
      <vt:lpstr>Java Mini Project</vt:lpstr>
      <vt:lpstr>목차</vt:lpstr>
      <vt:lpstr>1. 기능</vt:lpstr>
      <vt:lpstr>1. 기능</vt:lpstr>
      <vt:lpstr>1. 기능</vt:lpstr>
      <vt:lpstr>1. 기능</vt:lpstr>
      <vt:lpstr>1. 기능</vt:lpstr>
      <vt:lpstr>1. 기능</vt:lpstr>
      <vt:lpstr>1. 기능</vt:lpstr>
      <vt:lpstr>1. 기능</vt:lpstr>
      <vt:lpstr>1. 기능</vt:lpstr>
      <vt:lpstr>1. 기능</vt:lpstr>
      <vt:lpstr>1. 기능</vt:lpstr>
      <vt:lpstr>1. 기능</vt:lpstr>
      <vt:lpstr>2. 클래스다이어그램</vt:lpstr>
      <vt:lpstr>3. ERD</vt:lpstr>
      <vt:lpstr>4. 소감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예매 시스템</dc:title>
  <dc:creator>박경오</dc:creator>
  <cp:lastModifiedBy>박경오</cp:lastModifiedBy>
  <cp:revision>20</cp:revision>
  <dcterms:created xsi:type="dcterms:W3CDTF">2021-10-08T00:40:34Z</dcterms:created>
  <dcterms:modified xsi:type="dcterms:W3CDTF">2021-10-08T07:55:37Z</dcterms:modified>
</cp:coreProperties>
</file>