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EA934-D34F-48AF-B4BC-58A89196850C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70E0-B3D7-4D02-8337-E7D5E8FF76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6172200" cy="1894362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Pacman_JavaFX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Выполнили студенты группы ФИТ-204</a:t>
            </a: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Беломытцев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В.Р</a:t>
            </a: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Искандиров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М.Р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База данных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63841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124744"/>
            <a:ext cx="432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База данных состоит из 2 таблиц: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3356992"/>
            <a:ext cx="23807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Взаимодействие</a:t>
            </a:r>
          </a:p>
          <a:p>
            <a:r>
              <a:rPr lang="ru-RU" sz="2000" dirty="0" smtClean="0"/>
              <a:t>с БД реализовано</a:t>
            </a:r>
          </a:p>
          <a:p>
            <a:r>
              <a:rPr lang="ru-RU" sz="2000" dirty="0" smtClean="0"/>
              <a:t>по паттерну </a:t>
            </a:r>
            <a:r>
              <a:rPr lang="en-US" sz="2000" b="1" dirty="0" smtClean="0"/>
              <a:t>DAO</a:t>
            </a:r>
            <a:endParaRPr lang="ru-RU" sz="2000" b="1" dirty="0" smtClean="0"/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97152"/>
            <a:ext cx="63436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67600" cy="72494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Основная идея проекта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Реализовать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популярную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игру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Pac-Man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использованием средств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JavaFX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многопоточностью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межсетевым взаимодействием и базой данных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Реализовать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мультиплеер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467600" cy="72494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Участники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Беломы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тцев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Владислав Романович «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GosuUHC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»: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Сцены,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отрисовка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передвижение,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многопоточность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сетевое взаимодействие, база данных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Искандиров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Марат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Ринатович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kopch02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ru-RU" dirty="0" smtClean="0"/>
              <a:t>Алгоритмы </a:t>
            </a:r>
            <a:r>
              <a:rPr lang="ru-RU" dirty="0" smtClean="0"/>
              <a:t>поведения призраков, взаимодействие игровых элементов (столкновение призраков с игроком, поедание точек)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65293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JavaFX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5288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ru-RU" sz="2200" dirty="0" smtClean="0"/>
              <a:t>Мы использовали </a:t>
            </a:r>
            <a:r>
              <a:rPr lang="en-US" sz="2200" dirty="0" err="1" smtClean="0"/>
              <a:t>JavaFX</a:t>
            </a:r>
            <a:r>
              <a:rPr lang="en-US" sz="2200" dirty="0" smtClean="0"/>
              <a:t> </a:t>
            </a:r>
            <a:r>
              <a:rPr lang="ru-RU" sz="2200" dirty="0" smtClean="0"/>
              <a:t>для </a:t>
            </a:r>
          </a:p>
          <a:p>
            <a:r>
              <a:rPr lang="ru-RU" sz="2200" dirty="0" smtClean="0"/>
              <a:t>  отображения сцен: 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меню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результаты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игра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смерть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0851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4149080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нажатии кнопки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Start game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инициализируется 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GamePlayController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3985715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GamePlayController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8924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Основная игровая сцена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340768"/>
            <a:ext cx="41312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этого класса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запускается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GameLoopTimer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расширяющий класс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javafx.AnimationTimer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который используется для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обновления глобального 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состояния игры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4149080"/>
            <a:ext cx="3265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столкновении </a:t>
            </a:r>
          </a:p>
          <a:p>
            <a:r>
              <a:rPr lang="ru-RU" sz="2000" dirty="0" smtClean="0"/>
              <a:t>игрока с призраком </a:t>
            </a:r>
          </a:p>
          <a:p>
            <a:r>
              <a:rPr lang="ru-RU" sz="2000" dirty="0" smtClean="0"/>
              <a:t>инициализируется класс</a:t>
            </a:r>
          </a:p>
          <a:p>
            <a:r>
              <a:rPr lang="en-US" sz="2000" b="1" dirty="0" err="1" smtClean="0"/>
              <a:t>DeathController</a:t>
            </a:r>
            <a:endParaRPr lang="ru-RU" sz="2000" b="1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4644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Многопоточность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551723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цена</a:t>
            </a:r>
            <a:r>
              <a:rPr lang="en-US" dirty="0" smtClean="0"/>
              <a:t> </a:t>
            </a:r>
            <a:r>
              <a:rPr lang="ru-RU" dirty="0" smtClean="0"/>
              <a:t>смерти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340768"/>
            <a:ext cx="3785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класса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DeathController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создается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новый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поток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который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отправляет результат игрока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 сервер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4077072"/>
            <a:ext cx="3265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нажатии кнопки </a:t>
            </a:r>
            <a:endParaRPr lang="en-US" sz="2000" dirty="0" smtClean="0"/>
          </a:p>
          <a:p>
            <a:r>
              <a:rPr lang="en-US" sz="2000" dirty="0" smtClean="0"/>
              <a:t>See scores</a:t>
            </a:r>
          </a:p>
          <a:p>
            <a:r>
              <a:rPr lang="ru-RU" sz="2000" dirty="0" smtClean="0"/>
              <a:t>инициализируется класс</a:t>
            </a:r>
          </a:p>
          <a:p>
            <a:r>
              <a:rPr lang="en-US" sz="2000" b="1" dirty="0" err="1" smtClean="0"/>
              <a:t>ScoresController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410917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ScoresController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51723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цена результатов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340768"/>
            <a:ext cx="39517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этого класса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также создается новый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поток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который получает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выводимые в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javafx.TableView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данные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сервера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208342" cy="43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5532115" cy="413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467600" cy="5809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Межсетевое </a:t>
            </a:r>
            <a:r>
              <a:rPr lang="ru-RU" dirty="0" smtClean="0">
                <a:solidFill>
                  <a:schemeClr val="tx1"/>
                </a:solidFill>
              </a:rPr>
              <a:t>взаимодействие (</a:t>
            </a:r>
            <a:r>
              <a:rPr lang="ru-RU" dirty="0" err="1" smtClean="0">
                <a:solidFill>
                  <a:schemeClr val="tx1"/>
                </a:solidFill>
              </a:rPr>
              <a:t>мультиплеер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480" y="3645024"/>
            <a:ext cx="36295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входящих соединениях</a:t>
            </a:r>
          </a:p>
          <a:p>
            <a:r>
              <a:rPr lang="ru-RU" sz="2000" dirty="0" smtClean="0"/>
              <a:t>на </a:t>
            </a:r>
            <a:r>
              <a:rPr lang="ru-RU" sz="2000" b="1" dirty="0" smtClean="0"/>
              <a:t>игровой сервер</a:t>
            </a:r>
          </a:p>
          <a:p>
            <a:r>
              <a:rPr lang="ru-RU" sz="2000" dirty="0" smtClean="0"/>
              <a:t>д</a:t>
            </a:r>
            <a:r>
              <a:rPr lang="ru-RU" sz="2000" dirty="0" smtClean="0"/>
              <a:t>анные двух игроков </a:t>
            </a:r>
          </a:p>
          <a:p>
            <a:r>
              <a:rPr lang="ru-RU" sz="2000" dirty="0" smtClean="0"/>
              <a:t>н</a:t>
            </a:r>
            <a:r>
              <a:rPr lang="ru-RU" sz="2000" dirty="0" smtClean="0"/>
              <a:t>ачинают обрабатываться</a:t>
            </a:r>
          </a:p>
          <a:p>
            <a:r>
              <a:rPr lang="ru-RU" sz="2000" dirty="0" smtClean="0"/>
              <a:t>в новом потоке</a:t>
            </a:r>
            <a:endParaRPr lang="ru-RU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827977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Межсетевое </a:t>
            </a:r>
            <a:r>
              <a:rPr lang="ru-RU" dirty="0" smtClean="0">
                <a:solidFill>
                  <a:schemeClr val="tx1"/>
                </a:solidFill>
              </a:rPr>
              <a:t>взаимодействие (БД)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3645024"/>
            <a:ext cx="3629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входящих соединениях</a:t>
            </a:r>
          </a:p>
          <a:p>
            <a:r>
              <a:rPr lang="ru-RU" sz="2000" dirty="0" smtClean="0"/>
              <a:t>на </a:t>
            </a:r>
            <a:r>
              <a:rPr lang="ru-RU" sz="2000" b="1" dirty="0" smtClean="0"/>
              <a:t>сервере БД</a:t>
            </a:r>
            <a:r>
              <a:rPr lang="ru-RU" sz="2000" dirty="0" smtClean="0"/>
              <a:t> </a:t>
            </a:r>
            <a:r>
              <a:rPr lang="ru-RU" sz="2000" dirty="0" smtClean="0"/>
              <a:t>создается </a:t>
            </a:r>
          </a:p>
          <a:p>
            <a:r>
              <a:rPr lang="ru-RU" sz="2000" dirty="0" smtClean="0"/>
              <a:t>новый поток, </a:t>
            </a:r>
          </a:p>
          <a:p>
            <a:r>
              <a:rPr lang="ru-RU" sz="2000" dirty="0" smtClean="0"/>
              <a:t>делающий вставку </a:t>
            </a:r>
          </a:p>
          <a:p>
            <a:r>
              <a:rPr lang="ru-RU" sz="2000" dirty="0" smtClean="0"/>
              <a:t>или получение </a:t>
            </a:r>
          </a:p>
          <a:p>
            <a:r>
              <a:rPr lang="ru-RU" sz="2000" dirty="0" smtClean="0"/>
              <a:t>данных из </a:t>
            </a:r>
            <a:r>
              <a:rPr lang="ru-RU" sz="2000" b="1" dirty="0" smtClean="0"/>
              <a:t>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463</TotalTime>
  <Words>231</Words>
  <Application>Microsoft Office PowerPoint</Application>
  <PresentationFormat>Экран (4:3)</PresentationFormat>
  <Paragraphs>82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Pacman_JavaFX</vt:lpstr>
      <vt:lpstr>Основная идея проекта</vt:lpstr>
      <vt:lpstr>Участники</vt:lpstr>
      <vt:lpstr>Использование JavaFX</vt:lpstr>
      <vt:lpstr>GamePlayController</vt:lpstr>
      <vt:lpstr>Многопоточность</vt:lpstr>
      <vt:lpstr>ScoresController</vt:lpstr>
      <vt:lpstr>Межсетевое взаимодействие (мультиплеер)</vt:lpstr>
      <vt:lpstr>Межсетевое взаимодействие (БД)</vt:lpstr>
      <vt:lpstr>База данных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Pacman_JavaFX</dc:title>
  <dc:creator>ISeven</dc:creator>
  <cp:lastModifiedBy>ISeven</cp:lastModifiedBy>
  <cp:revision>33</cp:revision>
  <dcterms:created xsi:type="dcterms:W3CDTF">2022-06-02T12:57:01Z</dcterms:created>
  <dcterms:modified xsi:type="dcterms:W3CDTF">2022-06-30T16:13:11Z</dcterms:modified>
</cp:coreProperties>
</file>