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57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EA934-D34F-48AF-B4BC-58A89196850C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370E0-B3D7-4D02-8337-E7D5E8FF762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370E0-B3D7-4D02-8337-E7D5E8FF762D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370E0-B3D7-4D02-8337-E7D5E8FF762D}" type="slidenum">
              <a:rPr lang="ru-RU" smtClean="0"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370E0-B3D7-4D02-8337-E7D5E8FF762D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370E0-B3D7-4D02-8337-E7D5E8FF762D}" type="slidenum">
              <a:rPr lang="ru-RU" smtClean="0"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370E0-B3D7-4D02-8337-E7D5E8FF762D}" type="slidenum">
              <a:rPr lang="ru-RU" smtClean="0"/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02.06.2022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02.06.2022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02.06.2022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02.06.2022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02.06.2022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02.06.2022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02.06.2022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67744" y="188640"/>
            <a:ext cx="6172200" cy="1894362"/>
          </a:xfrm>
        </p:spPr>
        <p:txBody>
          <a:bodyPr/>
          <a:lstStyle/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Pacman_JavaFX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Выполнили студенты группы ФИТ-204</a:t>
            </a:r>
          </a:p>
          <a:p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Беломытцев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В.Р</a:t>
            </a:r>
          </a:p>
          <a:p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Искандиров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М.Р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467600" cy="724942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Основная идея проекта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873752"/>
          </a:xfrm>
        </p:spPr>
        <p:txBody>
          <a:bodyPr/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Реализовать широко-известную игру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Pac-Man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 использованием средств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JavaFX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многопоточностью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ежсетевым взаимодействием и базой данных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Oracle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467600" cy="652934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Использование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JavaFX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052736"/>
            <a:ext cx="376108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283968" y="1340768"/>
            <a:ext cx="452880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/>
              <a:t> </a:t>
            </a:r>
            <a:r>
              <a:rPr lang="ru-RU" sz="2200" dirty="0" smtClean="0"/>
              <a:t>Мы использовали </a:t>
            </a:r>
            <a:r>
              <a:rPr lang="en-US" sz="2200" dirty="0" err="1" smtClean="0"/>
              <a:t>JavaFX</a:t>
            </a:r>
            <a:r>
              <a:rPr lang="en-US" sz="2200" dirty="0" smtClean="0"/>
              <a:t> </a:t>
            </a:r>
            <a:r>
              <a:rPr lang="ru-RU" sz="2200" dirty="0" smtClean="0"/>
              <a:t>для </a:t>
            </a:r>
          </a:p>
          <a:p>
            <a:r>
              <a:rPr lang="ru-RU" sz="2200" dirty="0" smtClean="0"/>
              <a:t> </a:t>
            </a:r>
            <a:r>
              <a:rPr lang="ru-RU" sz="2200" dirty="0" smtClean="0"/>
              <a:t> отображения сцен: 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/>
              <a:t> </a:t>
            </a:r>
            <a:r>
              <a:rPr lang="ru-RU" sz="2200" dirty="0" smtClean="0"/>
              <a:t>меню</a:t>
            </a:r>
            <a:endParaRPr lang="ru-RU" sz="2200" dirty="0" smtClean="0"/>
          </a:p>
          <a:p>
            <a:pPr>
              <a:buFont typeface="Arial" pitchFamily="34" charset="0"/>
              <a:buChar char="•"/>
            </a:pPr>
            <a:r>
              <a:rPr lang="ru-RU" sz="2200" dirty="0" smtClean="0"/>
              <a:t> результаты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/>
              <a:t> игра</a:t>
            </a:r>
          </a:p>
          <a:p>
            <a:pPr>
              <a:buFont typeface="Arial" pitchFamily="34" charset="0"/>
              <a:buChar char="•"/>
            </a:pPr>
            <a:r>
              <a:rPr lang="ru-RU" sz="2200" dirty="0" smtClean="0"/>
              <a:t> </a:t>
            </a:r>
            <a:r>
              <a:rPr lang="ru-RU" sz="2200" dirty="0" smtClean="0"/>
              <a:t>смерть</a:t>
            </a:r>
            <a:endParaRPr lang="ru-RU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5013176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Главное меню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355976" y="4149080"/>
            <a:ext cx="4233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При нажатии кнопки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Start game</a:t>
            </a:r>
          </a:p>
          <a:p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инициализируется </a:t>
            </a:r>
          </a:p>
          <a:p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класс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GamePlayController</a:t>
            </a:r>
            <a:endParaRPr lang="ru-RU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467600" cy="580926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GamePlayController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980729"/>
            <a:ext cx="439116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43608" y="5589240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Основная игровая сцена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932040" y="1340768"/>
            <a:ext cx="413125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При загрузке этого класса</a:t>
            </a:r>
          </a:p>
          <a:p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апускается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GameLoopTimer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р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асширяющий класс 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javafx.AnimationTimer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оторый используется для</a:t>
            </a:r>
          </a:p>
          <a:p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обновления глобального </a:t>
            </a:r>
          </a:p>
          <a:p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состояния игры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2040" y="4149080"/>
            <a:ext cx="32656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При столкновении </a:t>
            </a:r>
          </a:p>
          <a:p>
            <a:r>
              <a:rPr lang="ru-RU" sz="2000" dirty="0" smtClean="0"/>
              <a:t>и</a:t>
            </a:r>
            <a:r>
              <a:rPr lang="ru-RU" sz="2000" dirty="0" smtClean="0"/>
              <a:t>грока с призраком </a:t>
            </a:r>
          </a:p>
          <a:p>
            <a:r>
              <a:rPr lang="ru-RU" sz="2000" dirty="0" smtClean="0"/>
              <a:t>инициализируется класс</a:t>
            </a:r>
          </a:p>
          <a:p>
            <a:r>
              <a:rPr lang="en-US" sz="2000" b="1" dirty="0" err="1" smtClean="0"/>
              <a:t>DeathController</a:t>
            </a:r>
            <a:endParaRPr lang="ru-RU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467600" cy="580926"/>
          </a:xfrm>
        </p:spPr>
        <p:txBody>
          <a:bodyPr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Многопоточность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664" y="5517232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ru-RU" dirty="0" smtClean="0"/>
              <a:t>цена</a:t>
            </a:r>
            <a:r>
              <a:rPr lang="en-US" dirty="0" smtClean="0"/>
              <a:t> </a:t>
            </a:r>
            <a:r>
              <a:rPr lang="ru-RU" dirty="0" smtClean="0"/>
              <a:t>смерти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1340768"/>
            <a:ext cx="37850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При загрузке класса</a:t>
            </a:r>
          </a:p>
          <a:p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DeathController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создается</a:t>
            </a:r>
          </a:p>
          <a:p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овый 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поток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который</a:t>
            </a:r>
          </a:p>
          <a:p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тправляет результат игрока</a:t>
            </a:r>
          </a:p>
          <a:p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на сервер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6016" y="4077072"/>
            <a:ext cx="32656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При нажатии кнопки </a:t>
            </a:r>
            <a:endParaRPr lang="en-US" sz="2000" dirty="0" smtClean="0"/>
          </a:p>
          <a:p>
            <a:r>
              <a:rPr lang="en-US" sz="2000" dirty="0" smtClean="0"/>
              <a:t>See scores</a:t>
            </a:r>
          </a:p>
          <a:p>
            <a:r>
              <a:rPr lang="ru-RU" sz="2000" dirty="0" smtClean="0"/>
              <a:t>и</a:t>
            </a:r>
            <a:r>
              <a:rPr lang="ru-RU" sz="2000" dirty="0" smtClean="0"/>
              <a:t>нициализируется класс</a:t>
            </a:r>
          </a:p>
          <a:p>
            <a:r>
              <a:rPr lang="en-US" sz="2000" b="1" dirty="0" err="1" smtClean="0"/>
              <a:t>ScoresController</a:t>
            </a:r>
            <a:endParaRPr lang="ru-RU" sz="2000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196752"/>
            <a:ext cx="4109178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467600" cy="580926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ScoresController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648" y="5517232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ru-RU" dirty="0" smtClean="0"/>
              <a:t>цена результатов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1340768"/>
            <a:ext cx="395172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При загрузке этого класса</a:t>
            </a:r>
          </a:p>
          <a:p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т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акже создается новый </a:t>
            </a:r>
            <a:r>
              <a:rPr lang="ru-R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поток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оторый получает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ыводимые в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javafx.TableView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анные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 сервера</a:t>
            </a: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052736"/>
            <a:ext cx="4208342" cy="431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48680"/>
            <a:ext cx="8279771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467600" cy="580926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Межсетевое взаимодействие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048" y="3645024"/>
            <a:ext cx="36295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При входящих </a:t>
            </a:r>
            <a:r>
              <a:rPr lang="ru-RU" sz="2000" dirty="0" smtClean="0"/>
              <a:t>соединениях</a:t>
            </a:r>
          </a:p>
          <a:p>
            <a:r>
              <a:rPr lang="ru-RU" sz="2000" dirty="0" smtClean="0"/>
              <a:t>на </a:t>
            </a:r>
            <a:r>
              <a:rPr lang="ru-RU" sz="2000" b="1" dirty="0" smtClean="0"/>
              <a:t>сервере</a:t>
            </a:r>
            <a:r>
              <a:rPr lang="ru-RU" sz="2000" dirty="0" smtClean="0"/>
              <a:t> </a:t>
            </a:r>
            <a:r>
              <a:rPr lang="ru-RU" sz="2000" dirty="0" smtClean="0"/>
              <a:t>создается</a:t>
            </a:r>
            <a:r>
              <a:rPr lang="ru-RU" sz="2000" dirty="0" smtClean="0"/>
              <a:t> </a:t>
            </a:r>
          </a:p>
          <a:p>
            <a:r>
              <a:rPr lang="ru-RU" sz="2000" dirty="0" smtClean="0"/>
              <a:t>новый </a:t>
            </a:r>
            <a:r>
              <a:rPr lang="ru-RU" sz="2000" dirty="0" smtClean="0"/>
              <a:t>поток, </a:t>
            </a:r>
            <a:endParaRPr lang="ru-RU" sz="2000" dirty="0" smtClean="0"/>
          </a:p>
          <a:p>
            <a:r>
              <a:rPr lang="ru-RU" sz="2000" dirty="0" smtClean="0"/>
              <a:t>делающий </a:t>
            </a:r>
            <a:r>
              <a:rPr lang="ru-RU" sz="2000" dirty="0" smtClean="0"/>
              <a:t>вставку </a:t>
            </a:r>
            <a:endParaRPr lang="ru-RU" sz="2000" dirty="0" smtClean="0"/>
          </a:p>
          <a:p>
            <a:r>
              <a:rPr lang="ru-RU" sz="2000" dirty="0" smtClean="0"/>
              <a:t>или </a:t>
            </a:r>
            <a:r>
              <a:rPr lang="ru-RU" sz="2000" dirty="0" smtClean="0"/>
              <a:t>получение </a:t>
            </a:r>
          </a:p>
          <a:p>
            <a:r>
              <a:rPr lang="ru-RU" sz="2000" dirty="0" smtClean="0"/>
              <a:t>данных </a:t>
            </a:r>
            <a:r>
              <a:rPr lang="ru-RU" sz="2000" dirty="0" smtClean="0"/>
              <a:t>из </a:t>
            </a:r>
            <a:r>
              <a:rPr lang="ru-RU" sz="2000" b="1" dirty="0" smtClean="0"/>
              <a:t>БД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467600" cy="580926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База данных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556792"/>
            <a:ext cx="5638415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11560" y="1124744"/>
            <a:ext cx="4328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База данных состоит из 2 таблиц: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372200" y="3356992"/>
            <a:ext cx="238078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err="1" smtClean="0"/>
              <a:t>Взаимдействие</a:t>
            </a:r>
            <a:endParaRPr lang="ru-RU" sz="2000" dirty="0" smtClean="0"/>
          </a:p>
          <a:p>
            <a:r>
              <a:rPr lang="ru-RU" sz="2000" dirty="0" smtClean="0"/>
              <a:t>с БД реализовано</a:t>
            </a:r>
          </a:p>
          <a:p>
            <a:r>
              <a:rPr lang="ru-RU" sz="2000" dirty="0" smtClean="0"/>
              <a:t>по паттерну </a:t>
            </a:r>
            <a:r>
              <a:rPr lang="en-US" sz="2000" b="1" dirty="0" smtClean="0"/>
              <a:t>DAO</a:t>
            </a:r>
            <a:endParaRPr lang="ru-RU" sz="2000" b="1" dirty="0" smtClean="0"/>
          </a:p>
          <a:p>
            <a:endParaRPr lang="ru-R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4797152"/>
            <a:ext cx="634365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>
                <a:solidFill>
                  <a:schemeClr val="tx1"/>
                </a:solidFill>
              </a:rPr>
              <a:t>Спасибо за внимание</a:t>
            </a:r>
            <a:endParaRPr lang="ru-RU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207</TotalTime>
  <Words>177</Words>
  <Application>Microsoft Office PowerPoint</Application>
  <PresentationFormat>Экран (4:3)</PresentationFormat>
  <Paragraphs>68</Paragraphs>
  <Slides>9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Эркер</vt:lpstr>
      <vt:lpstr>Pacman_JavaFX</vt:lpstr>
      <vt:lpstr>Основная идея проекта</vt:lpstr>
      <vt:lpstr>Использование JavaFX</vt:lpstr>
      <vt:lpstr>GamePlayController</vt:lpstr>
      <vt:lpstr>Многопоточность</vt:lpstr>
      <vt:lpstr>ScoresController</vt:lpstr>
      <vt:lpstr>Межсетевое взаимодействие</vt:lpstr>
      <vt:lpstr>База данных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Pacman_JavaFX</dc:title>
  <dc:creator>ISeven</dc:creator>
  <cp:lastModifiedBy>ISeven</cp:lastModifiedBy>
  <cp:revision>25</cp:revision>
  <dcterms:created xsi:type="dcterms:W3CDTF">2022-06-02T12:57:01Z</dcterms:created>
  <dcterms:modified xsi:type="dcterms:W3CDTF">2022-06-02T16:34:39Z</dcterms:modified>
</cp:coreProperties>
</file>