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aa53740f1d5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aa53740f1d5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91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71eb76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71eb76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595959"/>
                </a:solidFill>
              </a:rPr>
              <a:t>Рассказать краткую инфо о себе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1d1bd39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1d1bd39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1d1bd398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1d1bd398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1d1bd398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1d1bd398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У тебя должно быть открыты три закладки (презентация, папка с файлами, код)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aa53740f1d5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aa53740f1d5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aa53740f1d5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aa53740f1d5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864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aa53740f1d5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aa53740f1d5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22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1aa53740f1d5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1aa53740f1d5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91C607C-91B5-4266-8536-F9160FABA36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1260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A4FD-18FB-424D-824C-23EAEF06C70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544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2EC-DFF6-48E4-B116-E9CAA342B250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6267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68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521A-099F-479B-B227-9F4DBD10F40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510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B1E0EB-5573-4421-AC07-23DF99E80E7C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2704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80C3-E1BB-45C3-8087-BC146685336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827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DDF2-C273-4046-96AA-676F524BFDB2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3578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0306-C62D-4EB2-B97B-81CA88E0220F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095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A2A0-6F45-4ADA-94F4-B5D41C6C8C47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2486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D98B-7629-4424-9426-BCD8548ED45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76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A5EB3F6-16C2-48BA-B60E-8217742B2AC4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7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0C4581-52D2-47CC-A8BA-DE90E62775F3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118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2109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Демодень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45554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Искандиров Марат Ринатович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0" y="2538540"/>
            <a:ext cx="857885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/>
              <a:t>Веб разработка для начинающих</a:t>
            </a:r>
            <a:endParaRPr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38281" y="191274"/>
            <a:ext cx="24106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к демодню</a:t>
            </a:r>
            <a:endParaRPr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7" y="235671"/>
            <a:ext cx="5369955" cy="45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4547" y="2037094"/>
            <a:ext cx="5547304" cy="1028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106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/>
              <a:t>О себе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Учусь в КемГу, 4 курс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</a:t>
            </a:r>
            <a:r>
              <a:rPr lang="ru-RU" dirty="0" smtClean="0"/>
              <a:t>аправление фундаментальная информатика и информационные технологии (ФИТ)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Работаю репетитором по </a:t>
            </a:r>
            <a:r>
              <a:rPr lang="en-US" dirty="0" smtClean="0"/>
              <a:t>Python</a:t>
            </a:r>
            <a:r>
              <a:rPr lang="ru-RU" dirty="0" smtClean="0"/>
              <a:t>, 2 </a:t>
            </a:r>
            <a:r>
              <a:rPr lang="ru-RU" dirty="0" smtClean="0"/>
              <a:t>года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Учителем информатики, 3 месяца</a:t>
            </a:r>
            <a:endParaRPr lang="ru-RU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Именно программирование изучаю т.к. нравится, учусь и работаю в этой сфере</a:t>
            </a:r>
            <a:br>
              <a:rPr lang="ru-RU" dirty="0" smtClean="0"/>
            </a:br>
            <a:endParaRPr lang="ru-RU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dirty="0" smtClean="0"/>
              <a:t>Интересный </a:t>
            </a:r>
            <a:r>
              <a:rPr lang="ru-RU" dirty="0"/>
              <a:t>факт: изучаю нейросети и машинное </a:t>
            </a:r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6277900" y="4624500"/>
            <a:ext cx="267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chemeClr val="dk2"/>
                </a:solidFill>
              </a:rPr>
              <a:t>Искандиров Марат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2. </a:t>
            </a:r>
            <a:r>
              <a:rPr lang="ru" dirty="0" smtClean="0"/>
              <a:t>Задача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495" y="396639"/>
            <a:ext cx="4539007" cy="4198478"/>
          </a:xfrm>
          <a:prstGeom prst="rect">
            <a:avLst/>
          </a:prstGeom>
        </p:spPr>
      </p:pic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73600" y="884313"/>
            <a:ext cx="387009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Реализовать рабочую </a:t>
            </a:r>
            <a:r>
              <a:rPr lang="en-US" dirty="0" smtClean="0"/>
              <a:t>web</a:t>
            </a:r>
            <a:r>
              <a:rPr lang="ru-RU" dirty="0" smtClean="0"/>
              <a:t> страницу по готовому макету</a:t>
            </a:r>
            <a:endParaRPr dirty="0" smtClean="0"/>
          </a:p>
        </p:txBody>
      </p:sp>
      <p:sp>
        <p:nvSpPr>
          <p:cNvPr id="71" name="Google Shape;71;p15"/>
          <p:cNvSpPr txBox="1"/>
          <p:nvPr/>
        </p:nvSpPr>
        <p:spPr>
          <a:xfrm>
            <a:off x="6277900" y="4624500"/>
            <a:ext cx="267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/>
            <a:r>
              <a:rPr lang="ru-RU" sz="1800" dirty="0">
                <a:solidFill>
                  <a:schemeClr val="dk2"/>
                </a:solidFill>
              </a:rPr>
              <a:t>Искандиров Марат</a:t>
            </a:r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3. </a:t>
            </a:r>
            <a:r>
              <a:rPr lang="ru" dirty="0" smtClean="0"/>
              <a:t>Что готово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2080224"/>
            <a:ext cx="8520600" cy="956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Готова главная странница</a:t>
            </a: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6277900" y="4624500"/>
            <a:ext cx="267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/>
            <a:r>
              <a:rPr lang="ru-RU" sz="1800" dirty="0">
                <a:solidFill>
                  <a:schemeClr val="dk2"/>
                </a:solidFill>
              </a:rPr>
              <a:t>Искандиров Марат</a:t>
            </a:r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4. </a:t>
            </a:r>
            <a:r>
              <a:rPr lang="ru" dirty="0" smtClean="0"/>
              <a:t>Над чем поработать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 smtClean="0"/>
              <a:t>Не уверен, что правильно использовал позиционирование</a:t>
            </a: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 smtClean="0"/>
              <a:t>Добавить больше отклика от элементов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 smtClean="0"/>
              <a:t>Сделать остальные страницы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u-RU" dirty="0" smtClean="0"/>
              <a:t>Поработать над адаптивностью</a:t>
            </a:r>
            <a:endParaRPr lang="ru-RU" dirty="0"/>
          </a:p>
        </p:txBody>
      </p:sp>
      <p:sp>
        <p:nvSpPr>
          <p:cNvPr id="4" name="Google Shape;78;p16"/>
          <p:cNvSpPr txBox="1"/>
          <p:nvPr/>
        </p:nvSpPr>
        <p:spPr>
          <a:xfrm>
            <a:off x="6277900" y="4624500"/>
            <a:ext cx="267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r"/>
            <a:r>
              <a:rPr lang="ru-RU" sz="1800" dirty="0">
                <a:solidFill>
                  <a:schemeClr val="dk2"/>
                </a:solidFill>
              </a:rPr>
              <a:t>Искандиров Марат</a:t>
            </a:r>
            <a:endParaRPr lang="ru-RU" sz="1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38281" y="191274"/>
            <a:ext cx="32524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к демодню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320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310" y="191275"/>
            <a:ext cx="6136888" cy="4570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38281" y="191274"/>
            <a:ext cx="3125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к демодню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38281" y="1305988"/>
            <a:ext cx="293208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84" y="245097"/>
            <a:ext cx="6234250" cy="4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38281" y="191274"/>
            <a:ext cx="31256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к демодню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16" y="228101"/>
            <a:ext cx="5064944" cy="4554631"/>
          </a:xfrm>
          <a:prstGeom prst="rect">
            <a:avLst/>
          </a:prstGeom>
        </p:spPr>
      </p:pic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38281" y="1305988"/>
            <a:ext cx="261171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250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38281" y="191274"/>
            <a:ext cx="24106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Работа к демодню</a:t>
            </a:r>
            <a:endParaRPr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19" y="248532"/>
            <a:ext cx="4899699" cy="45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347</TotalTime>
  <Words>148</Words>
  <Application>Microsoft Office PowerPoint</Application>
  <PresentationFormat>Экран (16:9)</PresentationFormat>
  <Paragraphs>45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Савон</vt:lpstr>
      <vt:lpstr>Демодень</vt:lpstr>
      <vt:lpstr>О себе</vt:lpstr>
      <vt:lpstr>2. Задача</vt:lpstr>
      <vt:lpstr>3. Что готово</vt:lpstr>
      <vt:lpstr>4. Над чем поработать</vt:lpstr>
      <vt:lpstr>Работа к демодню</vt:lpstr>
      <vt:lpstr>Работа к демодню</vt:lpstr>
      <vt:lpstr>Работа к демодню</vt:lpstr>
      <vt:lpstr>Работа к демодню</vt:lpstr>
      <vt:lpstr>Работа к демодню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Демодень</dc:title>
  <cp:lastModifiedBy>марат искандиров</cp:lastModifiedBy>
  <cp:revision>15</cp:revision>
  <dcterms:modified xsi:type="dcterms:W3CDTF">2024-03-03T15:43:56Z</dcterms:modified>
</cp:coreProperties>
</file>