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CE338-D73F-4B60-9265-50960BFADFBF}" v="1799" dt="2021-11-23T11:30:18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Соревнование 1 по машинному обучению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00420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Коптелов Егор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4B2C3-9140-469B-869A-32B6981A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0800000" flipH="1" flipV="1">
            <a:off x="167217" y="1690688"/>
            <a:ext cx="670983" cy="1997603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9440CF-0BF1-440D-9EAC-1BE395094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460" y="788459"/>
            <a:ext cx="10178999" cy="515567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FBD97A-10BA-4BE1-91FA-C100D94398A2}"/>
              </a:ext>
            </a:extLst>
          </p:cNvPr>
          <p:cNvSpPr txBox="1"/>
          <p:nvPr/>
        </p:nvSpPr>
        <p:spPr>
          <a:xfrm>
            <a:off x="4248150" y="3200400"/>
            <a:ext cx="32194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Первые 9 попыток сдачи были не удачны, т.к. при формирование ответа забыл указать </a:t>
            </a:r>
            <a:r>
              <a:rPr lang="ru-RU" dirty="0" err="1">
                <a:cs typeface="Calibri"/>
              </a:rPr>
              <a:t>index</a:t>
            </a:r>
            <a:r>
              <a:rPr lang="ru-RU" dirty="0">
                <a:cs typeface="Calibri"/>
              </a:rPr>
              <a:t>=</a:t>
            </a:r>
            <a:r>
              <a:rPr lang="ru-RU" dirty="0" err="1">
                <a:cs typeface="Calibri"/>
              </a:rPr>
              <a:t>False</a:t>
            </a:r>
            <a:r>
              <a:rPr lang="ru-RU" dirty="0">
                <a:cs typeface="Calibri"/>
              </a:rPr>
              <a:t> в функции </a:t>
            </a:r>
            <a:r>
              <a:rPr lang="ru-RU" dirty="0" err="1">
                <a:cs typeface="Calibri"/>
              </a:rPr>
              <a:t>pandas.to_csv</a:t>
            </a:r>
            <a:r>
              <a:rPr lang="ru-RU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773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223C6-B95D-45A2-B179-6C843C1C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6267" cy="66147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C992879-905F-4BFD-B6FC-75A19B351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67" y="1806258"/>
            <a:ext cx="10854266" cy="413607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6406E-C3D4-415E-B58E-B3BB8B0A6F43}"/>
              </a:ext>
            </a:extLst>
          </p:cNvPr>
          <p:cNvSpPr txBox="1"/>
          <p:nvPr/>
        </p:nvSpPr>
        <p:spPr>
          <a:xfrm>
            <a:off x="882650" y="1094317"/>
            <a:ext cx="5494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Здесь продолжаются неудачные попытки</a:t>
            </a:r>
          </a:p>
        </p:txBody>
      </p:sp>
    </p:spTree>
    <p:extLst>
      <p:ext uri="{BB962C8B-B14F-4D97-AF65-F5344CB8AC3E}">
        <p14:creationId xmlns:p14="http://schemas.microsoft.com/office/powerpoint/2010/main" val="52035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4617F-1113-4BF1-8BB1-009380D9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017" cy="76730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7E6B23A-31D2-4B54-8156-659B5075D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45" y="1709208"/>
            <a:ext cx="10795927" cy="47958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9DE69-0850-461D-85BD-279BF4FE874F}"/>
              </a:ext>
            </a:extLst>
          </p:cNvPr>
          <p:cNvSpPr txBox="1"/>
          <p:nvPr/>
        </p:nvSpPr>
        <p:spPr>
          <a:xfrm>
            <a:off x="554567" y="237067"/>
            <a:ext cx="107971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На данном этапе попытки сдачи были удачными, но </a:t>
            </a:r>
            <a:r>
              <a:rPr lang="ru-RU" dirty="0" err="1">
                <a:cs typeface="Calibri"/>
              </a:rPr>
              <a:t>score</a:t>
            </a:r>
            <a:r>
              <a:rPr lang="ru-RU" dirty="0">
                <a:cs typeface="Calibri"/>
              </a:rPr>
              <a:t> был ужасно низким. Я предполагаю, что причиной этого была не правильная предобработка данных(не использовал нормировку данных). Так же использовал заполнение пропущенных данных с помощью </a:t>
            </a:r>
            <a:r>
              <a:rPr lang="ru-RU" dirty="0" err="1">
                <a:cs typeface="Calibri"/>
              </a:rPr>
              <a:t>SimpleImputer</a:t>
            </a:r>
            <a:r>
              <a:rPr lang="ru-RU" dirty="0">
                <a:cs typeface="Calibri"/>
              </a:rPr>
              <a:t>(</a:t>
            </a:r>
            <a:r>
              <a:rPr lang="ru-RU" dirty="0" err="1">
                <a:cs typeface="Calibri"/>
              </a:rPr>
              <a:t>strategy</a:t>
            </a:r>
            <a:r>
              <a:rPr lang="ru-RU" dirty="0">
                <a:cs typeface="Calibri"/>
              </a:rPr>
              <a:t>='</a:t>
            </a:r>
            <a:r>
              <a:rPr lang="ru-RU" dirty="0" err="1">
                <a:cs typeface="Calibri"/>
              </a:rPr>
              <a:t>mean</a:t>
            </a:r>
            <a:r>
              <a:rPr lang="ru-RU" dirty="0">
                <a:cs typeface="Calibri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69307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39EBC-AA51-4360-8202-87638DF6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80600" cy="87313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AE394A9-67E9-45BF-913E-5714C4912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157" y="1793875"/>
            <a:ext cx="10583770" cy="4732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61AEDB-74AB-4E14-BC52-41EC9446908C}"/>
              </a:ext>
            </a:extLst>
          </p:cNvPr>
          <p:cNvSpPr txBox="1"/>
          <p:nvPr/>
        </p:nvSpPr>
        <p:spPr>
          <a:xfrm>
            <a:off x="766234" y="374650"/>
            <a:ext cx="101409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Здесь, в первых трех попытках, я уже использовал нормирование данных и для разных моделей </a:t>
            </a:r>
            <a:r>
              <a:rPr lang="ru-RU" dirty="0" err="1">
                <a:cs typeface="Calibri"/>
              </a:rPr>
              <a:t>LGBMClassifier</a:t>
            </a:r>
            <a:r>
              <a:rPr lang="ru-RU" dirty="0">
                <a:cs typeface="Calibri"/>
              </a:rPr>
              <a:t> с </a:t>
            </a:r>
            <a:r>
              <a:rPr lang="ru-RU" dirty="0" err="1">
                <a:cs typeface="Calibri"/>
              </a:rPr>
              <a:t>n_estimators</a:t>
            </a:r>
            <a:r>
              <a:rPr lang="ru-RU" dirty="0">
                <a:cs typeface="Calibri"/>
              </a:rPr>
              <a:t> = 300, 250, 100 </a:t>
            </a:r>
            <a:r>
              <a:rPr lang="ru-RU" dirty="0" err="1">
                <a:cs typeface="Calibri"/>
              </a:rPr>
              <a:t>соответсвенно</a:t>
            </a:r>
            <a:r>
              <a:rPr lang="ru-RU" dirty="0">
                <a:cs typeface="Calibri"/>
              </a:rPr>
              <a:t>. В еще двух попытках я применил модель KNN для </a:t>
            </a:r>
            <a:r>
              <a:rPr lang="ru-RU" dirty="0" err="1">
                <a:cs typeface="Calibri"/>
              </a:rPr>
              <a:t>n_neighbors</a:t>
            </a:r>
            <a:r>
              <a:rPr lang="ru-RU" dirty="0">
                <a:cs typeface="Calibri"/>
              </a:rPr>
              <a:t>= 5, и подбирал параметры с помощью </a:t>
            </a:r>
            <a:r>
              <a:rPr lang="ru-RU" dirty="0" err="1">
                <a:cs typeface="Calibri"/>
              </a:rPr>
              <a:t>GridSearchCV</a:t>
            </a:r>
            <a:r>
              <a:rPr lang="ru-RU" dirty="0">
                <a:cs typeface="Calibri"/>
              </a:rPr>
              <a:t>. </a:t>
            </a:r>
            <a:r>
              <a:rPr lang="ru-RU" dirty="0" err="1">
                <a:cs typeface="Calibri"/>
              </a:rPr>
              <a:t>Score</a:t>
            </a:r>
            <a:r>
              <a:rPr lang="ru-RU" dirty="0">
                <a:cs typeface="Calibri"/>
              </a:rPr>
              <a:t> также оказался низким, но не очень понятно почему, т.к. здесь я уже </a:t>
            </a:r>
            <a:r>
              <a:rPr lang="ru-RU" dirty="0" err="1">
                <a:cs typeface="Calibri"/>
              </a:rPr>
              <a:t>нармировал</a:t>
            </a:r>
            <a:r>
              <a:rPr lang="ru-RU" dirty="0">
                <a:cs typeface="Calibri"/>
              </a:rPr>
              <a:t>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9623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B6CFE-E66C-425E-B56C-5B3F7DAF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71100" cy="119063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7CF9114-9ABA-4726-84B4-DC39DA803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7" y="2904588"/>
            <a:ext cx="10515600" cy="384441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F9999-2F3B-4621-BB53-CF15E35DD6B1}"/>
              </a:ext>
            </a:extLst>
          </p:cNvPr>
          <p:cNvSpPr txBox="1"/>
          <p:nvPr/>
        </p:nvSpPr>
        <p:spPr>
          <a:xfrm>
            <a:off x="681567" y="850900"/>
            <a:ext cx="10236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Здесь я использовал те же модели градиентного </a:t>
            </a:r>
            <a:r>
              <a:rPr lang="ru-RU" dirty="0" err="1">
                <a:cs typeface="Calibri"/>
              </a:rPr>
              <a:t>бустинга</a:t>
            </a:r>
            <a:r>
              <a:rPr lang="ru-RU" dirty="0">
                <a:cs typeface="Calibri"/>
              </a:rPr>
              <a:t>, но при заполнении пропусков уже использовал </a:t>
            </a:r>
            <a:r>
              <a:rPr lang="ru-RU" dirty="0" err="1">
                <a:cs typeface="Calibri"/>
              </a:rPr>
              <a:t>KNNImputer</a:t>
            </a:r>
            <a:r>
              <a:rPr lang="ru-RU" dirty="0">
                <a:cs typeface="Calibri"/>
              </a:rPr>
              <a:t>(), за счет чего удалось немного повысить </a:t>
            </a:r>
            <a:r>
              <a:rPr lang="ru-RU" dirty="0" err="1">
                <a:cs typeface="Calibri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6153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9ED0E-7914-4DD6-860D-C5437878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119063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917675-980B-4B56-B57F-CF1373B84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4773"/>
            <a:ext cx="10515600" cy="34730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B3D2A8-6B73-4446-BBB9-E58C1F1861B5}"/>
              </a:ext>
            </a:extLst>
          </p:cNvPr>
          <p:cNvSpPr txBox="1"/>
          <p:nvPr/>
        </p:nvSpPr>
        <p:spPr>
          <a:xfrm>
            <a:off x="713317" y="670983"/>
            <a:ext cx="10257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Здесь использовал модель </a:t>
            </a:r>
            <a:r>
              <a:rPr lang="ru-RU" dirty="0" err="1">
                <a:cs typeface="Calibri"/>
              </a:rPr>
              <a:t>LGBMClasassifier</a:t>
            </a:r>
            <a:r>
              <a:rPr lang="ru-RU" dirty="0">
                <a:cs typeface="Calibri"/>
              </a:rPr>
              <a:t> для </a:t>
            </a:r>
            <a:r>
              <a:rPr lang="ru-RU" dirty="0" err="1">
                <a:cs typeface="Calibri"/>
              </a:rPr>
              <a:t>n_estimarots</a:t>
            </a:r>
            <a:r>
              <a:rPr lang="ru-RU" dirty="0">
                <a:cs typeface="Calibri"/>
              </a:rPr>
              <a:t>=900 без нормировки данных и с ней.</a:t>
            </a:r>
          </a:p>
          <a:p>
            <a:r>
              <a:rPr lang="ru-RU" dirty="0">
                <a:cs typeface="Calibri"/>
              </a:rPr>
              <a:t>Последняя модель оказалась самой удачной.</a:t>
            </a:r>
          </a:p>
        </p:txBody>
      </p:sp>
    </p:spTree>
    <p:extLst>
      <p:ext uri="{BB962C8B-B14F-4D97-AF65-F5344CB8AC3E}">
        <p14:creationId xmlns:p14="http://schemas.microsoft.com/office/powerpoint/2010/main" val="222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EA1D3-1726-468E-82C8-56DBCE38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70017" cy="90223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9BF638-7CF2-4049-A619-0FC985B94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Лучшим вариантом является предобработка данных с помощью заполнения пропусков стратегией KNN, с последующей нормировкой данных. И применение градиентного </a:t>
            </a:r>
            <a:r>
              <a:rPr lang="ru-RU" dirty="0" err="1">
                <a:cs typeface="Calibri"/>
              </a:rPr>
              <a:t>бустинга</a:t>
            </a:r>
            <a:r>
              <a:rPr lang="ru-RU" dirty="0">
                <a:cs typeface="Calibri"/>
              </a:rPr>
              <a:t>  </a:t>
            </a:r>
            <a:r>
              <a:rPr lang="ru-RU" dirty="0" err="1">
                <a:cs typeface="Calibri"/>
              </a:rPr>
              <a:t>LGBMClassifier</a:t>
            </a:r>
            <a:r>
              <a:rPr lang="ru-RU" dirty="0">
                <a:cs typeface="Calibri"/>
              </a:rPr>
              <a:t> для 900 деревьев.</a:t>
            </a:r>
          </a:p>
        </p:txBody>
      </p:sp>
    </p:spTree>
    <p:extLst>
      <p:ext uri="{BB962C8B-B14F-4D97-AF65-F5344CB8AC3E}">
        <p14:creationId xmlns:p14="http://schemas.microsoft.com/office/powerpoint/2010/main" val="1428228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Соревнование 1 по машинному обучению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180</cp:revision>
  <dcterms:created xsi:type="dcterms:W3CDTF">2021-11-23T11:03:02Z</dcterms:created>
  <dcterms:modified xsi:type="dcterms:W3CDTF">2021-11-23T11:33:22Z</dcterms:modified>
</cp:coreProperties>
</file>