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DFB-BECA-4BB7-9387-18E173B8E2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DC2F-282D-4870-BB77-95191CAB7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10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DFB-BECA-4BB7-9387-18E173B8E2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DC2F-282D-4870-BB77-95191CAB7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35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DFB-BECA-4BB7-9387-18E173B8E2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DC2F-282D-4870-BB77-95191CAB7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37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DFB-BECA-4BB7-9387-18E173B8E2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DC2F-282D-4870-BB77-95191CAB7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23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DFB-BECA-4BB7-9387-18E173B8E2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DC2F-282D-4870-BB77-95191CAB7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7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DFB-BECA-4BB7-9387-18E173B8E2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DC2F-282D-4870-BB77-95191CAB7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18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DFB-BECA-4BB7-9387-18E173B8E2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DC2F-282D-4870-BB77-95191CAB7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72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DFB-BECA-4BB7-9387-18E173B8E2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DC2F-282D-4870-BB77-95191CAB7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17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DFB-BECA-4BB7-9387-18E173B8E2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DC2F-282D-4870-BB77-95191CAB7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58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DFB-BECA-4BB7-9387-18E173B8E2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DC2F-282D-4870-BB77-95191CAB7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23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DFB-BECA-4BB7-9387-18E173B8E2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DC2F-282D-4870-BB77-95191CAB7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02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7DFB-BECA-4BB7-9387-18E173B8E2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DC2F-282D-4870-BB77-95191CAB7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Соревнование по машинному обучению 2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62908" y="3991652"/>
            <a:ext cx="3305092" cy="1655762"/>
          </a:xfrm>
        </p:spPr>
        <p:txBody>
          <a:bodyPr/>
          <a:lstStyle/>
          <a:p>
            <a:r>
              <a:rPr lang="ru-RU" dirty="0" err="1" smtClean="0"/>
              <a:t>Коптелов</a:t>
            </a:r>
            <a:r>
              <a:rPr lang="ru-RU" dirty="0" smtClean="0"/>
              <a:t> Егор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6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Предобработка данных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Сначала отобрал категориальные признаки, в них не оказалось пропущенных значений</a:t>
            </a:r>
          </a:p>
          <a:p>
            <a:r>
              <a:rPr lang="ru-RU" dirty="0" smtClean="0"/>
              <a:t>Вставил пропущенные значения с помощью </a:t>
            </a:r>
            <a:r>
              <a:rPr lang="en-US" dirty="0" err="1" smtClean="0"/>
              <a:t>KNNImputer</a:t>
            </a:r>
            <a:r>
              <a:rPr lang="en-US" dirty="0" smtClean="0"/>
              <a:t>(</a:t>
            </a:r>
            <a:r>
              <a:rPr lang="en-US" dirty="0" err="1" smtClean="0"/>
              <a:t>n_neighbors</a:t>
            </a:r>
            <a:r>
              <a:rPr lang="en-US" dirty="0" smtClean="0"/>
              <a:t>=5)</a:t>
            </a:r>
          </a:p>
          <a:p>
            <a:r>
              <a:rPr lang="ru-RU" dirty="0" smtClean="0"/>
              <a:t>Разделил на </a:t>
            </a:r>
            <a:r>
              <a:rPr lang="en-US" dirty="0" smtClean="0"/>
              <a:t>train/test </a:t>
            </a:r>
            <a:r>
              <a:rPr lang="ru-RU" dirty="0" smtClean="0"/>
              <a:t>выборки </a:t>
            </a:r>
          </a:p>
          <a:p>
            <a:endParaRPr lang="ru-RU" dirty="0"/>
          </a:p>
          <a:p>
            <a:r>
              <a:rPr lang="ru-RU" dirty="0" smtClean="0"/>
              <a:t>В таком виде отправил в </a:t>
            </a:r>
            <a:r>
              <a:rPr lang="en-US" dirty="0" err="1" smtClean="0"/>
              <a:t>CatBoost</a:t>
            </a:r>
            <a:r>
              <a:rPr lang="en-US" dirty="0" smtClean="0"/>
              <a:t> </a:t>
            </a:r>
            <a:r>
              <a:rPr lang="ru-RU" dirty="0" smtClean="0"/>
              <a:t> и получил </a:t>
            </a:r>
            <a:r>
              <a:rPr lang="en-US" dirty="0" smtClean="0"/>
              <a:t>public</a:t>
            </a:r>
            <a:r>
              <a:rPr lang="ru-RU" dirty="0" smtClean="0"/>
              <a:t> </a:t>
            </a:r>
            <a:r>
              <a:rPr lang="en-US" dirty="0" smtClean="0"/>
              <a:t>score 0.51527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041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1577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95130"/>
            <a:ext cx="10515600" cy="5381833"/>
          </a:xfrm>
        </p:spPr>
        <p:txBody>
          <a:bodyPr/>
          <a:lstStyle/>
          <a:p>
            <a:r>
              <a:rPr lang="ru-RU" dirty="0" smtClean="0"/>
              <a:t>Далее попытался преобразовать категориальные признаки с помощью </a:t>
            </a:r>
            <a:r>
              <a:rPr lang="en-US" dirty="0" err="1" smtClean="0"/>
              <a:t>pandas.get_dummies</a:t>
            </a:r>
            <a:endParaRPr lang="en-US" dirty="0" smtClean="0"/>
          </a:p>
          <a:p>
            <a:r>
              <a:rPr lang="ru-RU" dirty="0" smtClean="0"/>
              <a:t>Модели хорошо обучались, но на тесте не давали предсказаний из-за неправильной размерности</a:t>
            </a:r>
          </a:p>
          <a:p>
            <a:r>
              <a:rPr lang="ru-RU" dirty="0" smtClean="0"/>
              <a:t>Сначала я не понял в чем проблема и попробовал обучить </a:t>
            </a:r>
            <a:r>
              <a:rPr lang="en-US" dirty="0" err="1" smtClean="0"/>
              <a:t>LGBMRegressor</a:t>
            </a:r>
            <a:r>
              <a:rPr lang="ru-RU" dirty="0" smtClean="0"/>
              <a:t> без категориальных признаков</a:t>
            </a:r>
            <a:r>
              <a:rPr lang="en-US" dirty="0" smtClean="0"/>
              <a:t>.</a:t>
            </a:r>
            <a:r>
              <a:rPr lang="ru-RU" dirty="0" smtClean="0"/>
              <a:t> Получил более низкий </a:t>
            </a:r>
            <a:r>
              <a:rPr lang="en-US" dirty="0" smtClean="0"/>
              <a:t>score </a:t>
            </a:r>
            <a:r>
              <a:rPr lang="ru-RU" dirty="0" smtClean="0"/>
              <a:t> на </a:t>
            </a:r>
            <a:r>
              <a:rPr lang="en-US" dirty="0" err="1" smtClean="0"/>
              <a:t>Kaggle</a:t>
            </a:r>
            <a:r>
              <a:rPr lang="ru-RU" dirty="0" smtClean="0"/>
              <a:t> (0.56442)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7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911963" cy="17556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ru-RU" dirty="0" smtClean="0"/>
              <a:t>Далее я посмотрел сколько различных значений во всех категориальных признаках и обнаружил, что в столбцах </a:t>
            </a:r>
            <a:r>
              <a:rPr lang="en-US" dirty="0" smtClean="0"/>
              <a:t>‘f1’,</a:t>
            </a:r>
            <a:r>
              <a:rPr lang="ru-RU" dirty="0" smtClean="0"/>
              <a:t> </a:t>
            </a:r>
            <a:r>
              <a:rPr lang="en-US" dirty="0" smtClean="0"/>
              <a:t>’f12’</a:t>
            </a:r>
            <a:r>
              <a:rPr lang="ru-RU" dirty="0" smtClean="0"/>
              <a:t> есть лишние значения </a:t>
            </a:r>
          </a:p>
          <a:p>
            <a:r>
              <a:rPr lang="ru-RU" dirty="0" smtClean="0"/>
              <a:t>С помощью </a:t>
            </a:r>
            <a:r>
              <a:rPr lang="en-US" dirty="0" err="1" smtClean="0"/>
              <a:t>pandas.get_dummies</a:t>
            </a:r>
            <a:r>
              <a:rPr lang="ru-RU" dirty="0" smtClean="0"/>
              <a:t> преобразовал категориальные признаки и удалил лишние индуцированные признаки</a:t>
            </a:r>
          </a:p>
          <a:p>
            <a:r>
              <a:rPr lang="ru-RU" dirty="0" smtClean="0"/>
              <a:t>Далее все модели обучал на полученном наборе данных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74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моделей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опробовал </a:t>
            </a:r>
            <a:r>
              <a:rPr lang="en-US" dirty="0" err="1" smtClean="0"/>
              <a:t>CatBoost</a:t>
            </a:r>
            <a:r>
              <a:rPr lang="en-US" dirty="0" smtClean="0"/>
              <a:t> </a:t>
            </a:r>
            <a:r>
              <a:rPr lang="ru-RU" dirty="0" smtClean="0"/>
              <a:t>и поиск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 </a:t>
            </a:r>
            <a:r>
              <a:rPr lang="en-US" dirty="0" err="1" smtClean="0"/>
              <a:t>GridSearchCV</a:t>
            </a:r>
            <a:r>
              <a:rPr lang="en-US" dirty="0" smtClean="0"/>
              <a:t>.</a:t>
            </a:r>
            <a:r>
              <a:rPr lang="ru-RU" dirty="0"/>
              <a:t> </a:t>
            </a:r>
            <a:r>
              <a:rPr lang="ru-RU" dirty="0" smtClean="0"/>
              <a:t> Лучшими параметрами оказались </a:t>
            </a:r>
            <a:r>
              <a:rPr lang="en-US" dirty="0" err="1" smtClean="0"/>
              <a:t>n_estimators</a:t>
            </a:r>
            <a:r>
              <a:rPr lang="en-US" dirty="0" smtClean="0"/>
              <a:t> </a:t>
            </a:r>
            <a:r>
              <a:rPr lang="ru-RU" dirty="0" smtClean="0"/>
              <a:t>около 1</a:t>
            </a:r>
            <a:r>
              <a:rPr lang="en-US" dirty="0" smtClean="0"/>
              <a:t>1</a:t>
            </a:r>
            <a:r>
              <a:rPr lang="ru-RU" dirty="0" smtClean="0"/>
              <a:t>00, </a:t>
            </a:r>
            <a:r>
              <a:rPr lang="en-US" dirty="0" err="1" smtClean="0"/>
              <a:t>learning_rate</a:t>
            </a:r>
            <a:r>
              <a:rPr lang="en-US" dirty="0" smtClean="0"/>
              <a:t> = 0.01, </a:t>
            </a:r>
            <a:r>
              <a:rPr lang="en-US" dirty="0" err="1" smtClean="0"/>
              <a:t>max_depth</a:t>
            </a:r>
            <a:r>
              <a:rPr lang="en-US" dirty="0" smtClean="0"/>
              <a:t>=10</a:t>
            </a:r>
          </a:p>
          <a:p>
            <a:r>
              <a:rPr lang="ru-RU" dirty="0" smtClean="0"/>
              <a:t>Это дало </a:t>
            </a:r>
            <a:r>
              <a:rPr lang="en-US" dirty="0" smtClean="0"/>
              <a:t>public score = 0.50458</a:t>
            </a:r>
          </a:p>
          <a:p>
            <a:endParaRPr lang="en-US" dirty="0"/>
          </a:p>
          <a:p>
            <a:r>
              <a:rPr lang="ru-RU" dirty="0" smtClean="0"/>
              <a:t>Далее пробовал </a:t>
            </a:r>
            <a:r>
              <a:rPr lang="en-US" dirty="0" err="1" smtClean="0"/>
              <a:t>lightgbm</a:t>
            </a:r>
            <a:r>
              <a:rPr lang="en-US" dirty="0" smtClean="0"/>
              <a:t>; SVR; Stacking(</a:t>
            </a:r>
            <a:r>
              <a:rPr lang="en-US" dirty="0" err="1" smtClean="0"/>
              <a:t>base_estimators</a:t>
            </a:r>
            <a:r>
              <a:rPr lang="en-US" dirty="0" smtClean="0"/>
              <a:t>=[</a:t>
            </a:r>
            <a:r>
              <a:rPr lang="en-US" dirty="0" err="1" smtClean="0"/>
              <a:t>svr</a:t>
            </a:r>
            <a:r>
              <a:rPr lang="en-US" dirty="0" smtClean="0"/>
              <a:t>, </a:t>
            </a:r>
            <a:r>
              <a:rPr lang="en-US" dirty="0" err="1" smtClean="0"/>
              <a:t>knn</a:t>
            </a:r>
            <a:r>
              <a:rPr lang="en-US" dirty="0" smtClean="0"/>
              <a:t>, </a:t>
            </a:r>
            <a:r>
              <a:rPr lang="en-US" dirty="0" err="1" smtClean="0"/>
              <a:t>linear_regression</a:t>
            </a:r>
            <a:r>
              <a:rPr lang="en-US" dirty="0" smtClean="0"/>
              <a:t>, </a:t>
            </a:r>
            <a:r>
              <a:rPr lang="en-US" dirty="0" err="1" smtClean="0"/>
              <a:t>lgbm</a:t>
            </a:r>
            <a:r>
              <a:rPr lang="en-US" dirty="0" smtClean="0"/>
              <a:t>, </a:t>
            </a:r>
            <a:r>
              <a:rPr lang="en-US" dirty="0" err="1" smtClean="0"/>
              <a:t>ctboost</a:t>
            </a:r>
            <a:r>
              <a:rPr lang="en-US" dirty="0" smtClean="0"/>
              <a:t>], </a:t>
            </a:r>
            <a:r>
              <a:rPr lang="en-US" dirty="0" err="1" smtClean="0"/>
              <a:t>final_estimator</a:t>
            </a:r>
            <a:r>
              <a:rPr lang="en-US" dirty="0" smtClean="0"/>
              <a:t>=[</a:t>
            </a:r>
            <a:r>
              <a:rPr lang="en-US" dirty="0" err="1" smtClean="0"/>
              <a:t>randomforest</a:t>
            </a:r>
            <a:r>
              <a:rPr lang="en-US" dirty="0" smtClean="0"/>
              <a:t>]); Bagging(</a:t>
            </a:r>
            <a:r>
              <a:rPr lang="en-US" dirty="0" err="1" smtClean="0"/>
              <a:t>decisiontree</a:t>
            </a:r>
            <a:r>
              <a:rPr lang="en-US" dirty="0" smtClean="0"/>
              <a:t>); </a:t>
            </a:r>
            <a:r>
              <a:rPr lang="en-US" dirty="0" err="1" smtClean="0"/>
              <a:t>AdaBoost</a:t>
            </a:r>
            <a:r>
              <a:rPr lang="en-US" dirty="0" smtClean="0"/>
              <a:t>(</a:t>
            </a:r>
            <a:r>
              <a:rPr lang="en-US" dirty="0" err="1" smtClean="0"/>
              <a:t>svr</a:t>
            </a:r>
            <a:r>
              <a:rPr lang="en-US" dirty="0" smtClean="0"/>
              <a:t>, </a:t>
            </a:r>
            <a:r>
              <a:rPr lang="en-US" dirty="0" err="1" smtClean="0"/>
              <a:t>decisiontree</a:t>
            </a:r>
            <a:r>
              <a:rPr lang="en-US" dirty="0" smtClean="0"/>
              <a:t>); </a:t>
            </a:r>
            <a:r>
              <a:rPr lang="ru-RU" dirty="0" smtClean="0"/>
              <a:t>но это не дало никакого прироста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26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58454" cy="32663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/>
          <a:lstStyle/>
          <a:p>
            <a:r>
              <a:rPr lang="ru-RU" dirty="0" smtClean="0"/>
              <a:t>Под конец соревнования решил рассмотреть больше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 для </a:t>
            </a:r>
            <a:r>
              <a:rPr lang="en-US" dirty="0" err="1" smtClean="0"/>
              <a:t>catboost</a:t>
            </a:r>
            <a:r>
              <a:rPr lang="ru-RU" dirty="0" smtClean="0"/>
              <a:t> и обнаружил, что с увеличением параметра </a:t>
            </a:r>
            <a:r>
              <a:rPr lang="en-US" dirty="0" smtClean="0"/>
              <a:t>depth score </a:t>
            </a:r>
            <a:r>
              <a:rPr lang="ru-RU" dirty="0" smtClean="0"/>
              <a:t>улучшался</a:t>
            </a:r>
          </a:p>
          <a:p>
            <a:r>
              <a:rPr lang="ru-RU" dirty="0" smtClean="0"/>
              <a:t>Но я успел проверить только несколько значений</a:t>
            </a:r>
          </a:p>
          <a:p>
            <a:r>
              <a:rPr lang="ru-RU" dirty="0" smtClean="0"/>
              <a:t>Лучшим значением было </a:t>
            </a:r>
            <a:r>
              <a:rPr lang="en-US" dirty="0" smtClean="0"/>
              <a:t>depth=13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00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CatboostRegressor</a:t>
            </a:r>
            <a:r>
              <a:rPr lang="en-US" dirty="0" smtClean="0"/>
              <a:t>(</a:t>
            </a:r>
            <a:r>
              <a:rPr lang="en-US" dirty="0" err="1" smtClean="0"/>
              <a:t>learning_rate</a:t>
            </a:r>
            <a:r>
              <a:rPr lang="en-US" dirty="0" smtClean="0"/>
              <a:t>=0.01, depth=13, iterations=1050)</a:t>
            </a:r>
          </a:p>
          <a:p>
            <a:r>
              <a:rPr lang="ru-RU" dirty="0" smtClean="0"/>
              <a:t>На наборе данных с вставленными значениями с помощью </a:t>
            </a:r>
            <a:r>
              <a:rPr lang="en-US" dirty="0" err="1" smtClean="0"/>
              <a:t>KNNImputer</a:t>
            </a:r>
            <a:r>
              <a:rPr lang="en-US" dirty="0" smtClean="0"/>
              <a:t>(</a:t>
            </a:r>
            <a:r>
              <a:rPr lang="en-US" dirty="0" err="1" smtClean="0"/>
              <a:t>n_neighbors</a:t>
            </a:r>
            <a:r>
              <a:rPr lang="en-US" dirty="0" smtClean="0"/>
              <a:t>=4)</a:t>
            </a:r>
          </a:p>
          <a:p>
            <a:r>
              <a:rPr lang="ru-RU" dirty="0" smtClean="0"/>
              <a:t>И необработанными </a:t>
            </a:r>
            <a:r>
              <a:rPr lang="ru-RU" smtClean="0"/>
              <a:t>категориальными признаками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6393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245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Соревнование по машинному обучению 2</vt:lpstr>
      <vt:lpstr>Предобработка данных </vt:lpstr>
      <vt:lpstr>Презентация PowerPoint</vt:lpstr>
      <vt:lpstr>Презентация PowerPoint</vt:lpstr>
      <vt:lpstr>Обучение моделей</vt:lpstr>
      <vt:lpstr>Презентация PowerPoint</vt:lpstr>
      <vt:lpstr>Итоговая модель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Соревнование по машинному обучению 2</dc:title>
  <dc:creator>Егор</dc:creator>
  <cp:lastModifiedBy>Егор</cp:lastModifiedBy>
  <cp:revision>5</cp:revision>
  <dcterms:created xsi:type="dcterms:W3CDTF">2021-12-14T11:08:10Z</dcterms:created>
  <dcterms:modified xsi:type="dcterms:W3CDTF">2021-12-14T11:35:10Z</dcterms:modified>
</cp:coreProperties>
</file>