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6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D9AA9"/>
    <a:srgbClr val="7D91AA"/>
    <a:srgbClr val="A32638"/>
    <a:srgbClr val="56AA1C"/>
    <a:srgbClr val="BD6005"/>
    <a:srgbClr val="BD4505"/>
    <a:srgbClr val="7D9A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7529" autoAdjust="0"/>
  </p:normalViewPr>
  <p:slideViewPr>
    <p:cSldViewPr>
      <p:cViewPr>
        <p:scale>
          <a:sx n="100" d="100"/>
          <a:sy n="100" d="100"/>
        </p:scale>
        <p:origin x="-1932" y="-126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pitchFamily="1" charset="0"/>
              </a:defRPr>
            </a:lvl1pPr>
          </a:lstStyle>
          <a:p>
            <a:pPr>
              <a:defRPr/>
            </a:pPr>
            <a:fld id="{0EA1F0A5-FC84-40AE-8450-24359A0756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2E57BE-0D89-4E4B-BC00-09E33A843FD1}" type="slidenum">
              <a:rPr lang="de-DE"/>
              <a:pPr/>
              <a:t>1</a:t>
            </a:fld>
            <a:endParaRPr lang="de-D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 smtClean="0">
                <a:latin typeface="+mn-lt"/>
              </a:defRPr>
            </a:lvl1pPr>
          </a:lstStyle>
          <a:p>
            <a:pPr>
              <a:defRPr/>
            </a:pPr>
            <a:fld id="{D9E48ED7-7232-40F1-B9EC-01E6AAA60F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DF319-8703-4A8F-89A7-C0B43F1947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EAF7F-61F5-4443-8ED3-60E895B1310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68EF-944C-4A56-AE07-5D48B7A4C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71646-940A-4D0D-BED4-28FBBBB09B8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EC8F-B2DA-465A-8518-92C514528F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E9E2-A165-4447-B53C-FEA43CA45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D2ED-7589-4233-B677-790F4573F5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E338-2D8A-4215-A128-93E10730EF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BB822-A637-45B4-9C4A-A7BCF32AB1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D38FD-7DF9-4E8C-ABE8-471F37FCCE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 pitchFamily="1" charset="0"/>
              </a:defRPr>
            </a:lvl1pPr>
          </a:lstStyle>
          <a:p>
            <a:pPr>
              <a:defRPr/>
            </a:pPr>
            <a:fld id="{746399D7-A5D1-4A6A-B61B-A3722FF324D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rgbClr val="BD4505"/>
              </a:solidFill>
              <a:latin typeface="Times" pitchFamily="1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rgbClr val="A32638"/>
                </a:solidFill>
              </a:rPr>
              <a:t>Mobile</a:t>
            </a:r>
            <a:r>
              <a:rPr lang="de-DE" sz="1000" baseline="0" dirty="0" smtClean="0">
                <a:solidFill>
                  <a:srgbClr val="A32638"/>
                </a:solidFill>
              </a:rPr>
              <a:t> Human Computer Interaction I</a:t>
            </a:r>
            <a:endParaRPr lang="de-DE" sz="1000" b="1" dirty="0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821B6A14-98E5-435A-BEA4-448D7BF2A2E9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dissolve/>
  </p:transition>
  <p:txStyles>
    <p:titleStyle>
      <a:lvl1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2pPr>
      <a:lvl3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3pPr>
      <a:lvl4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4pPr>
      <a:lvl5pPr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7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124744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32"/>
          <p:cNvSpPr txBox="1">
            <a:spLocks noChangeArrowheads="1"/>
          </p:cNvSpPr>
          <p:nvPr/>
        </p:nvSpPr>
        <p:spPr bwMode="auto">
          <a:xfrm>
            <a:off x="3815408" y="5229200"/>
            <a:ext cx="53285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smtClean="0">
                <a:solidFill>
                  <a:srgbClr val="A32638"/>
                </a:solidFill>
                <a:latin typeface="Arial"/>
              </a:rPr>
              <a:t>Mobile Human Computer Interaction I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A32638"/>
                </a:solidFill>
                <a:latin typeface="Arial"/>
              </a:rPr>
              <a:t>Text input for single-handed mobile devices</a:t>
            </a:r>
          </a:p>
          <a:p>
            <a:r>
              <a:rPr lang="en-US" sz="2000" dirty="0" smtClean="0">
                <a:solidFill>
                  <a:srgbClr val="A32638"/>
                </a:solidFill>
                <a:latin typeface="Arial"/>
              </a:rPr>
              <a:t>Assignment 03</a:t>
            </a:r>
            <a:endParaRPr lang="en-US" sz="2000" dirty="0"/>
          </a:p>
        </p:txBody>
      </p:sp>
      <p:sp>
        <p:nvSpPr>
          <p:cNvPr id="3077" name="Text Box 33"/>
          <p:cNvSpPr txBox="1">
            <a:spLocks noChangeArrowheads="1"/>
          </p:cNvSpPr>
          <p:nvPr/>
        </p:nvSpPr>
        <p:spPr bwMode="auto">
          <a:xfrm>
            <a:off x="228600" y="6371456"/>
            <a:ext cx="34067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pitchFamily="1" charset="0"/>
              <a:buNone/>
              <a:tabLst>
                <a:tab pos="474663" algn="l"/>
              </a:tabLst>
            </a:pPr>
            <a:r>
              <a:rPr lang="de-DE" sz="900" dirty="0" smtClean="0">
                <a:solidFill>
                  <a:srgbClr val="323232"/>
                </a:solidFill>
              </a:rPr>
              <a:t>Johann </a:t>
            </a:r>
            <a:r>
              <a:rPr lang="de-DE" sz="900" dirty="0" err="1">
                <a:solidFill>
                  <a:srgbClr val="323232"/>
                </a:solidFill>
              </a:rPr>
              <a:t>Albach</a:t>
            </a:r>
            <a:r>
              <a:rPr lang="de-DE" sz="900" dirty="0">
                <a:solidFill>
                  <a:srgbClr val="323232"/>
                </a:solidFill>
              </a:rPr>
              <a:t>, Sebastian Hartwig</a:t>
            </a:r>
            <a:r>
              <a:rPr lang="de-DE" sz="900" dirty="0" smtClean="0">
                <a:solidFill>
                  <a:srgbClr val="323232"/>
                </a:solidFill>
              </a:rPr>
              <a:t>, </a:t>
            </a:r>
            <a:r>
              <a:rPr lang="de-DE" sz="900" dirty="0" err="1" smtClean="0">
                <a:solidFill>
                  <a:srgbClr val="323232"/>
                </a:solidFill>
              </a:rPr>
              <a:t>Kaith</a:t>
            </a:r>
            <a:r>
              <a:rPr lang="de-DE" sz="900" dirty="0" smtClean="0">
                <a:solidFill>
                  <a:srgbClr val="323232"/>
                </a:solidFill>
              </a:rPr>
              <a:t> Menken, </a:t>
            </a:r>
            <a:r>
              <a:rPr lang="de-DE" sz="900" dirty="0">
                <a:solidFill>
                  <a:srgbClr val="323232"/>
                </a:solidFill>
              </a:rPr>
              <a:t>Daniel </a:t>
            </a:r>
            <a:r>
              <a:rPr lang="de-DE" sz="900" dirty="0" err="1">
                <a:solidFill>
                  <a:srgbClr val="323232"/>
                </a:solidFill>
              </a:rPr>
              <a:t>Eischer</a:t>
            </a:r>
            <a:endParaRPr lang="de-DE" sz="9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(1) – Aktueller Fortschritt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(2) – </a:t>
            </a:r>
            <a:r>
              <a:rPr lang="de-DE" dirty="0" err="1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Integration von Wörterbuch un</a:t>
            </a:r>
            <a:r>
              <a:rPr lang="de-DE" dirty="0" smtClean="0"/>
              <a:t>d </a:t>
            </a:r>
            <a:r>
              <a:rPr lang="de-DE" dirty="0" err="1" smtClean="0"/>
              <a:t>Gestenerkennung</a:t>
            </a: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> (2) – </a:t>
            </a:r>
            <a:r>
              <a:rPr lang="de-DE" dirty="0" smtClean="0"/>
              <a:t>Unsere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Besser nicht zu hoch …</a:t>
            </a: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EVALUaTIOn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(1) – </a:t>
            </a:r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Geschwindigkeits</a:t>
            </a:r>
            <a:r>
              <a:rPr lang="de-DE" dirty="0" smtClean="0"/>
              <a:t>vorteil gegenüber einhändigen Eingabe der einzelnen Buchstaben ohne </a:t>
            </a:r>
            <a:r>
              <a:rPr lang="de-DE" dirty="0" err="1" smtClean="0"/>
              <a:t>Swype</a:t>
            </a:r>
            <a:r>
              <a:rPr lang="de-DE" dirty="0" smtClean="0"/>
              <a:t> ermitteln.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wird eine einzeilige Tastatur angenommen?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Wie genau ist die Eingabe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Kann man die Tastatur auch noch im Laufen bedienen</a:t>
            </a:r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</a:t>
            </a:r>
            <a:r>
              <a:rPr lang="de-DE" dirty="0" smtClean="0"/>
              <a:t>(2) </a:t>
            </a:r>
            <a:r>
              <a:rPr lang="de-DE" dirty="0" smtClean="0"/>
              <a:t>– </a:t>
            </a:r>
            <a:r>
              <a:rPr lang="de-DE" dirty="0" smtClean="0"/>
              <a:t>Qualität &amp; Quantität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Bildschirmpräsentation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Leere Präsentation</vt:lpstr>
      <vt:lpstr>Folie 1</vt:lpstr>
      <vt:lpstr>Implementation</vt:lpstr>
      <vt:lpstr>Implementation (1) – Aktueller Fortschritt</vt:lpstr>
      <vt:lpstr>Implementation (2) – ToDo</vt:lpstr>
      <vt:lpstr>Implementation (2) – Unsere Zielsetzung</vt:lpstr>
      <vt:lpstr>EVALUaTIOn</vt:lpstr>
      <vt:lpstr>Evaluation (1) – Ziel</vt:lpstr>
      <vt:lpstr>Evaluation (2) – Qualität &amp; Quantität </vt:lpstr>
    </vt:vector>
  </TitlesOfParts>
  <Company>kiz Abt. Medien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Daniel</dc:creator>
  <cp:lastModifiedBy>daniel.eischer@web.de</cp:lastModifiedBy>
  <cp:revision>48</cp:revision>
  <dcterms:modified xsi:type="dcterms:W3CDTF">2014-01-05T14:14:02Z</dcterms:modified>
</cp:coreProperties>
</file>