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9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58" r:id="rId10"/>
    <p:sldId id="468" r:id="rId11"/>
    <p:sldId id="469" r:id="rId12"/>
    <p:sldId id="470" r:id="rId13"/>
    <p:sldId id="471" r:id="rId14"/>
    <p:sldId id="472" r:id="rId15"/>
    <p:sldId id="473" r:id="rId1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9AA9"/>
    <a:srgbClr val="7D91AA"/>
    <a:srgbClr val="A32638"/>
    <a:srgbClr val="56AA1C"/>
    <a:srgbClr val="BD6005"/>
    <a:srgbClr val="BD4505"/>
    <a:srgbClr val="7D9A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87572" autoAdjust="0"/>
  </p:normalViewPr>
  <p:slideViewPr>
    <p:cSldViewPr>
      <p:cViewPr>
        <p:scale>
          <a:sx n="100" d="100"/>
          <a:sy n="100" d="100"/>
        </p:scale>
        <p:origin x="-1932" y="-480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fld id="{0EA1F0A5-FC84-40AE-8450-24359A0756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E57BE-0D89-4E4B-BC00-09E33A843FD1}" type="slidenum">
              <a:rPr lang="de-DE"/>
              <a:pPr/>
              <a:t>1</a:t>
            </a:fld>
            <a:endParaRPr lang="de-DE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3BF1C-8336-4917-96ED-78891EA10A1F}" type="slidenum">
              <a:rPr lang="de-DE"/>
              <a:pPr/>
              <a:t>9</a:t>
            </a:fld>
            <a:endParaRPr lang="de-DE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fld id="{D9E48ED7-7232-40F1-B9EC-01E6AAA60F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DF319-8703-4A8F-89A7-C0B43F1947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EAF7F-61F5-4443-8ED3-60E895B131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68EF-944C-4A56-AE07-5D48B7A4C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71646-940A-4D0D-BED4-28FBBBB09B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EC8F-B2DA-465A-8518-92C514528F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E9E2-A165-4447-B53C-FEA43CA45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D2ED-7589-4233-B677-790F4573F5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E338-2D8A-4215-A128-93E10730EF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BB822-A637-45B4-9C4A-A7BCF32AB1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38FD-7DF9-4E8C-ABE8-471F37FCCE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fld id="{746399D7-A5D1-4A6A-B61B-A3722FF32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BD4505"/>
              </a:solidFill>
              <a:latin typeface="Times" pitchFamily="1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rgbClr val="A32638"/>
                </a:solidFill>
              </a:rPr>
              <a:t>Mobile</a:t>
            </a:r>
            <a:r>
              <a:rPr lang="de-DE" sz="1000" baseline="0" dirty="0" smtClean="0">
                <a:solidFill>
                  <a:srgbClr val="A32638"/>
                </a:solidFill>
              </a:rPr>
              <a:t> Human Computer Interaction I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821B6A14-98E5-435A-BEA4-448D7BF2A2E9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dissolve/>
  </p:transition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7"/>
          <p:cNvPicPr>
            <a:picLocks noChangeAspect="1" noChangeArrowheads="1"/>
          </p:cNvPicPr>
          <p:nvPr/>
        </p:nvPicPr>
        <p:blipFill>
          <a:blip r:embed="rId4" cstate="print"/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32"/>
          <p:cNvSpPr txBox="1">
            <a:spLocks noChangeArrowheads="1"/>
          </p:cNvSpPr>
          <p:nvPr/>
        </p:nvSpPr>
        <p:spPr bwMode="auto">
          <a:xfrm>
            <a:off x="4740274" y="5502275"/>
            <a:ext cx="422421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474663" algn="l"/>
              </a:tabLst>
            </a:pPr>
            <a:r>
              <a:rPr lang="de-DE" sz="2000" dirty="0" smtClean="0">
                <a:solidFill>
                  <a:srgbClr val="A32638"/>
                </a:solidFill>
              </a:rPr>
              <a:t>Mobile Human Computer Interaction I</a:t>
            </a:r>
          </a:p>
          <a:p>
            <a:pPr>
              <a:tabLst>
                <a:tab pos="474663" algn="l"/>
              </a:tabLst>
            </a:pPr>
            <a:r>
              <a:rPr lang="de-DE" sz="2000" dirty="0" smtClean="0">
                <a:solidFill>
                  <a:srgbClr val="A32638"/>
                </a:solidFill>
              </a:rPr>
              <a:t>Der einarmige </a:t>
            </a:r>
            <a:r>
              <a:rPr lang="de-DE" sz="2000" dirty="0" err="1" smtClean="0">
                <a:solidFill>
                  <a:srgbClr val="A32638"/>
                </a:solidFill>
              </a:rPr>
              <a:t>Mexsicó</a:t>
            </a:r>
            <a:endParaRPr lang="de-DE" sz="2000" dirty="0">
              <a:solidFill>
                <a:srgbClr val="A32638"/>
              </a:solidFill>
            </a:endParaRPr>
          </a:p>
        </p:txBody>
      </p:sp>
      <p:sp>
        <p:nvSpPr>
          <p:cNvPr id="30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34067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pitchFamily="1" charset="0"/>
              <a:buNone/>
              <a:tabLst>
                <a:tab pos="474663" algn="l"/>
              </a:tabLst>
            </a:pPr>
            <a:r>
              <a:rPr lang="de-DE" sz="900" dirty="0" smtClean="0">
                <a:solidFill>
                  <a:srgbClr val="323232"/>
                </a:solidFill>
              </a:rPr>
              <a:t>Johann </a:t>
            </a:r>
            <a:r>
              <a:rPr lang="de-DE" sz="900" dirty="0" err="1">
                <a:solidFill>
                  <a:srgbClr val="323232"/>
                </a:solidFill>
              </a:rPr>
              <a:t>Albach</a:t>
            </a:r>
            <a:r>
              <a:rPr lang="de-DE" sz="900" dirty="0">
                <a:solidFill>
                  <a:srgbClr val="323232"/>
                </a:solidFill>
              </a:rPr>
              <a:t>, Sebastian Hartwig</a:t>
            </a:r>
            <a:r>
              <a:rPr lang="de-DE" sz="900" dirty="0" smtClean="0">
                <a:solidFill>
                  <a:srgbClr val="323232"/>
                </a:solidFill>
              </a:rPr>
              <a:t>, </a:t>
            </a:r>
            <a:r>
              <a:rPr lang="de-DE" sz="900" dirty="0" err="1" smtClean="0">
                <a:solidFill>
                  <a:srgbClr val="323232"/>
                </a:solidFill>
              </a:rPr>
              <a:t>Kaith</a:t>
            </a:r>
            <a:r>
              <a:rPr lang="de-DE" sz="900" dirty="0" smtClean="0">
                <a:solidFill>
                  <a:srgbClr val="323232"/>
                </a:solidFill>
              </a:rPr>
              <a:t> Menken, </a:t>
            </a:r>
            <a:r>
              <a:rPr lang="de-DE" sz="900" dirty="0">
                <a:solidFill>
                  <a:srgbClr val="323232"/>
                </a:solidFill>
              </a:rPr>
              <a:t>Daniel </a:t>
            </a:r>
            <a:r>
              <a:rPr lang="de-DE" sz="900" dirty="0" err="1">
                <a:solidFill>
                  <a:srgbClr val="323232"/>
                </a:solidFill>
              </a:rPr>
              <a:t>Eischer</a:t>
            </a:r>
            <a:endParaRPr lang="de-DE" sz="9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 o d </a:t>
            </a:r>
            <a:r>
              <a:rPr lang="de-DE" dirty="0" err="1" smtClean="0"/>
              <a:t>aayayyya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Introduction</a:t>
            </a:r>
            <a:endParaRPr lang="de-DE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Char char="-"/>
            </a:pPr>
            <a:r>
              <a:rPr lang="de-DE" dirty="0" smtClean="0"/>
              <a:t>Single </a:t>
            </a:r>
            <a:r>
              <a:rPr lang="de-DE" dirty="0" err="1" smtClean="0"/>
              <a:t>handed</a:t>
            </a:r>
            <a:r>
              <a:rPr lang="de-DE" dirty="0" smtClean="0"/>
              <a:t> </a:t>
            </a:r>
            <a:endParaRPr lang="de-DE" dirty="0" smtClean="0"/>
          </a:p>
          <a:p>
            <a:pPr eaLnBrk="1" hangingPunct="1"/>
            <a:endParaRPr lang="de-DE" dirty="0" smtClean="0"/>
          </a:p>
          <a:p>
            <a:pPr lvl="1" eaLnBrk="1" hangingPunct="1">
              <a:lnSpc>
                <a:spcPct val="90000"/>
              </a:lnSpc>
            </a:pPr>
            <a:endParaRPr lang="de-DE" sz="16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20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Times</vt:lpstr>
      <vt:lpstr>Symbol</vt:lpstr>
      <vt:lpstr>Wingdings</vt:lpstr>
      <vt:lpstr>Leere Präsentation</vt:lpstr>
      <vt:lpstr>Folie 1</vt:lpstr>
      <vt:lpstr>Technologie today</vt:lpstr>
      <vt:lpstr>Technologie today</vt:lpstr>
      <vt:lpstr>T o d aayayyya</vt:lpstr>
      <vt:lpstr>Look into the Future</vt:lpstr>
      <vt:lpstr>Look into the Future</vt:lpstr>
      <vt:lpstr>Look into the Future</vt:lpstr>
      <vt:lpstr>introduction</vt:lpstr>
      <vt:lpstr>Introduction</vt:lpstr>
      <vt:lpstr>Key features</vt:lpstr>
      <vt:lpstr>Key features</vt:lpstr>
      <vt:lpstr>Key features</vt:lpstr>
      <vt:lpstr>Key features</vt:lpstr>
      <vt:lpstr>Key features</vt:lpstr>
      <vt:lpstr>Implementation</vt:lpstr>
    </vt:vector>
  </TitlesOfParts>
  <Company>kiz Abt. Medien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Daniel</dc:creator>
  <cp:lastModifiedBy>Daniel</cp:lastModifiedBy>
  <cp:revision>24</cp:revision>
  <dcterms:modified xsi:type="dcterms:W3CDTF">2013-11-28T20:08:40Z</dcterms:modified>
</cp:coreProperties>
</file>