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de-DE"/>
              <a:t>Click to edit the notes format</a:t>
            </a:r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de-DE" sz="1400"/>
              <a:t>&lt;header&gt;</a:t>
            </a:r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de-DE" sz="1400"/>
              <a:t>&lt;date/time&gt;</a:t>
            </a:r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de-DE" sz="1400"/>
              <a:t>&lt;footer&gt;</a:t>
            </a:r>
            <a:endParaRPr/>
          </a:p>
        </p:txBody>
      </p:sp>
      <p:sp>
        <p:nvSpPr>
          <p:cNvPr id="9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4AAF4065-C11D-4B42-8740-6FE52BD565CE}" type="slidenum">
              <a:rPr lang="de-DE" sz="1400"/>
              <a:pPr algn="r"/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F33D7935-F7D0-46FF-9060-4D1E9C82F35B}" type="slidenum">
              <a:rPr lang="de-DE" sz="2400">
                <a:solidFill>
                  <a:srgbClr val="000000"/>
                </a:solidFill>
                <a:latin typeface="Arial"/>
                <a:ea typeface="+mn-ea"/>
              </a:rPr>
              <a:pPr/>
              <a:t>1</a:t>
            </a:fld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3B86EB17-CB15-44BD-9E56-0549E57CCCFA}" type="slidenum">
              <a:rPr lang="de-DE" sz="2400">
                <a:solidFill>
                  <a:srgbClr val="000000"/>
                </a:solidFill>
                <a:latin typeface="Arial"/>
                <a:ea typeface="+mn-ea"/>
              </a:rPr>
              <a:pPr/>
              <a:t>10</a:t>
            </a:fld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09640" y="914400"/>
            <a:ext cx="7800480" cy="657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7543440" cy="1744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809640" y="3662640"/>
            <a:ext cx="7543440" cy="1744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09640" y="914400"/>
            <a:ext cx="7800480" cy="657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3681000" cy="1744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000" cy="1744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960" y="3662640"/>
            <a:ext cx="3681000" cy="1744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09640" y="3662640"/>
            <a:ext cx="3681000" cy="1744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09640" y="914400"/>
            <a:ext cx="7800480" cy="657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3681000" cy="1744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000" cy="1744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44" name="Grafik 4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2320" y="3662280"/>
            <a:ext cx="2185920" cy="1744200"/>
          </a:xfrm>
          <a:prstGeom prst="rect">
            <a:avLst/>
          </a:prstGeom>
          <a:ln>
            <a:noFill/>
          </a:ln>
        </p:spPr>
      </p:pic>
      <p:pic>
        <p:nvPicPr>
          <p:cNvPr id="45" name="Grafik 4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7000" y="3662280"/>
            <a:ext cx="2185920" cy="1744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09640" y="914400"/>
            <a:ext cx="7800480" cy="657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809640" y="1752480"/>
            <a:ext cx="7543440" cy="36576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09640" y="914400"/>
            <a:ext cx="7800480" cy="657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7543440" cy="3657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09640" y="914400"/>
            <a:ext cx="7800480" cy="657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3681000" cy="3657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000" cy="3657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09640" y="914400"/>
            <a:ext cx="7800480" cy="657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809640" y="914400"/>
            <a:ext cx="7800480" cy="4495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09640" y="914400"/>
            <a:ext cx="7800480" cy="657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3681000" cy="1744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09640" y="3662640"/>
            <a:ext cx="3681000" cy="1744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000" cy="3657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09640" y="914400"/>
            <a:ext cx="7800480" cy="657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809640" y="1752480"/>
            <a:ext cx="7543440" cy="36576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09640" y="914400"/>
            <a:ext cx="7800480" cy="657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3681000" cy="3657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000" cy="1744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960" y="3662640"/>
            <a:ext cx="3681000" cy="1744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09640" y="914400"/>
            <a:ext cx="7800480" cy="657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3681000" cy="1744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000" cy="1744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9640" y="3662640"/>
            <a:ext cx="7543080" cy="1744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09640" y="914400"/>
            <a:ext cx="7800480" cy="657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7543440" cy="1744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809640" y="3662640"/>
            <a:ext cx="7543440" cy="1744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09640" y="914400"/>
            <a:ext cx="7800480" cy="657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3681000" cy="1744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000" cy="1744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4960" y="3662640"/>
            <a:ext cx="3681000" cy="1744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809640" y="3662640"/>
            <a:ext cx="3681000" cy="1744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09640" y="914400"/>
            <a:ext cx="7800480" cy="657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3681000" cy="1744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000" cy="1744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89" name="Grafik 8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2320" y="3662280"/>
            <a:ext cx="2185920" cy="1744200"/>
          </a:xfrm>
          <a:prstGeom prst="rect">
            <a:avLst/>
          </a:prstGeom>
          <a:ln>
            <a:noFill/>
          </a:ln>
        </p:spPr>
      </p:pic>
      <p:pic>
        <p:nvPicPr>
          <p:cNvPr id="90" name="Grafik 8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7000" y="3662280"/>
            <a:ext cx="2185920" cy="1744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09640" y="914400"/>
            <a:ext cx="7800480" cy="657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7543440" cy="3657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09640" y="914400"/>
            <a:ext cx="7800480" cy="657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3681000" cy="3657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000" cy="3657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09640" y="914400"/>
            <a:ext cx="7800480" cy="657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809640" y="914400"/>
            <a:ext cx="7800480" cy="4495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09640" y="914400"/>
            <a:ext cx="7800480" cy="657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3681000" cy="1744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809640" y="3662640"/>
            <a:ext cx="3681000" cy="1744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000" cy="3657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09640" y="914400"/>
            <a:ext cx="7800480" cy="657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3681000" cy="3657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000" cy="1744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960" y="3662640"/>
            <a:ext cx="3681000" cy="1744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09640" y="914400"/>
            <a:ext cx="7800480" cy="657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09640" y="1752480"/>
            <a:ext cx="3681000" cy="1744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000" cy="1744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09640" y="3662640"/>
            <a:ext cx="7543080" cy="1744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1"/>
          <p:cNvSpPr/>
          <p:nvPr/>
        </p:nvSpPr>
        <p:spPr>
          <a:xfrm>
            <a:off x="0" y="182520"/>
            <a:ext cx="9144000" cy="0"/>
          </a:xfrm>
          <a:prstGeom prst="line">
            <a:avLst/>
          </a:prstGeom>
          <a:ln w="9360">
            <a:solidFill>
              <a:srgbClr val="A32638"/>
            </a:solidFill>
            <a:round/>
          </a:ln>
        </p:spPr>
      </p:sp>
      <p:sp>
        <p:nvSpPr>
          <p:cNvPr id="13" name="CustomShape 2"/>
          <p:cNvSpPr/>
          <p:nvPr/>
        </p:nvSpPr>
        <p:spPr>
          <a:xfrm>
            <a:off x="0" y="179280"/>
            <a:ext cx="718920" cy="178920"/>
          </a:xfrm>
          <a:prstGeom prst="rect">
            <a:avLst/>
          </a:prstGeom>
          <a:solidFill>
            <a:srgbClr val="A32638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896760" y="198360"/>
            <a:ext cx="6036840" cy="152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r>
              <a:rPr lang="de-DE" sz="1000">
                <a:solidFill>
                  <a:srgbClr val="A32638"/>
                </a:solidFill>
                <a:latin typeface="Arial"/>
              </a:rPr>
              <a:t>Mobile Human Computer Interaction I</a:t>
            </a:r>
            <a:endParaRPr/>
          </a:p>
        </p:txBody>
      </p:sp>
      <p:sp>
        <p:nvSpPr>
          <p:cNvPr id="3" name="CustomShape 4"/>
          <p:cNvSpPr/>
          <p:nvPr/>
        </p:nvSpPr>
        <p:spPr>
          <a:xfrm>
            <a:off x="179280" y="192240"/>
            <a:ext cx="564840" cy="304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r>
              <a:rPr lang="de-DE" sz="1000">
                <a:solidFill>
                  <a:srgbClr val="FFFFFF"/>
                </a:solidFill>
                <a:latin typeface="Arial"/>
              </a:rPr>
              <a:t>Seite </a:t>
            </a:r>
            <a:endParaRPr/>
          </a:p>
        </p:txBody>
      </p:sp>
      <p:sp>
        <p:nvSpPr>
          <p:cNvPr id="4" name="Line 5"/>
          <p:cNvSpPr/>
          <p:nvPr/>
        </p:nvSpPr>
        <p:spPr>
          <a:xfrm>
            <a:off x="0" y="1750680"/>
            <a:ext cx="9144000" cy="0"/>
          </a:xfrm>
          <a:prstGeom prst="line">
            <a:avLst/>
          </a:prstGeom>
          <a:ln w="6480">
            <a:noFill/>
          </a:ln>
        </p:spPr>
      </p:sp>
      <p:sp>
        <p:nvSpPr>
          <p:cNvPr id="5" name="Line 6"/>
          <p:cNvSpPr/>
          <p:nvPr/>
        </p:nvSpPr>
        <p:spPr>
          <a:xfrm flipV="1">
            <a:off x="899640" y="19080"/>
            <a:ext cx="0" cy="6837480"/>
          </a:xfrm>
          <a:prstGeom prst="line">
            <a:avLst/>
          </a:prstGeom>
          <a:ln w="9360">
            <a:noFill/>
          </a:ln>
        </p:spPr>
      </p:sp>
      <p:pic>
        <p:nvPicPr>
          <p:cNvPr id="6" name="Picture 1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189400" y="316080"/>
            <a:ext cx="3600000" cy="696600"/>
          </a:xfrm>
          <a:prstGeom prst="rect">
            <a:avLst/>
          </a:prstGeom>
          <a:ln w="9360">
            <a:noFill/>
          </a:ln>
        </p:spPr>
      </p:pic>
      <p:sp>
        <p:nvSpPr>
          <p:cNvPr id="7" name="PlaceHolder 7"/>
          <p:cNvSpPr>
            <a:spLocks noGrp="1"/>
          </p:cNvSpPr>
          <p:nvPr>
            <p:ph type="dt"/>
          </p:nvPr>
        </p:nvSpPr>
        <p:spPr>
          <a:xfrm>
            <a:off x="457200" y="6265800"/>
            <a:ext cx="2133360" cy="47592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8" name="PlaceHolder 8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9" name="PlaceHolder 9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2388BDB0-1AC6-4FFA-BE22-E2CD769DC1F8}" type="slidenum">
              <a:rPr lang="de-DE" sz="600">
                <a:solidFill>
                  <a:srgbClr val="000000"/>
                </a:solidFill>
                <a:latin typeface="Arial"/>
              </a:rPr>
              <a:pPr/>
              <a:t>‹Nr.›</a:t>
            </a:fld>
            <a:endParaRPr/>
          </a:p>
        </p:txBody>
      </p:sp>
      <p:sp>
        <p:nvSpPr>
          <p:cNvPr id="10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de-DE"/>
              <a:t>Click to edit the title text format</a:t>
            </a:r>
            <a:endParaRPr/>
          </a:p>
        </p:txBody>
      </p:sp>
      <p:sp>
        <p:nvSpPr>
          <p:cNvPr id="11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de-DE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DE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1"/>
          <p:cNvSpPr/>
          <p:nvPr/>
        </p:nvSpPr>
        <p:spPr>
          <a:xfrm>
            <a:off x="0" y="182520"/>
            <a:ext cx="9144000" cy="0"/>
          </a:xfrm>
          <a:prstGeom prst="line">
            <a:avLst/>
          </a:prstGeom>
          <a:ln w="9360">
            <a:solidFill>
              <a:srgbClr val="A32638"/>
            </a:solidFill>
            <a:round/>
          </a:ln>
        </p:spPr>
      </p:sp>
      <p:sp>
        <p:nvSpPr>
          <p:cNvPr id="47" name="CustomShape 2"/>
          <p:cNvSpPr/>
          <p:nvPr/>
        </p:nvSpPr>
        <p:spPr>
          <a:xfrm>
            <a:off x="0" y="179280"/>
            <a:ext cx="718920" cy="178920"/>
          </a:xfrm>
          <a:prstGeom prst="rect">
            <a:avLst/>
          </a:prstGeom>
          <a:solidFill>
            <a:srgbClr val="A32638"/>
          </a:solidFill>
          <a:ln w="9360">
            <a:noFill/>
          </a:ln>
        </p:spPr>
      </p:sp>
      <p:sp>
        <p:nvSpPr>
          <p:cNvPr id="48" name="CustomShape 3"/>
          <p:cNvSpPr/>
          <p:nvPr/>
        </p:nvSpPr>
        <p:spPr>
          <a:xfrm>
            <a:off x="896760" y="198360"/>
            <a:ext cx="6036840" cy="152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r>
              <a:rPr lang="de-DE" sz="1000">
                <a:solidFill>
                  <a:srgbClr val="A32638"/>
                </a:solidFill>
                <a:latin typeface="Arial"/>
              </a:rPr>
              <a:t>Mobile Human Computer Interaction I</a:t>
            </a:r>
            <a:endParaRPr/>
          </a:p>
        </p:txBody>
      </p:sp>
      <p:sp>
        <p:nvSpPr>
          <p:cNvPr id="49" name="CustomShape 4"/>
          <p:cNvSpPr/>
          <p:nvPr/>
        </p:nvSpPr>
        <p:spPr>
          <a:xfrm>
            <a:off x="179280" y="192240"/>
            <a:ext cx="564840" cy="304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r>
              <a:rPr lang="de-DE" sz="1000">
                <a:solidFill>
                  <a:srgbClr val="FFFFFF"/>
                </a:solidFill>
                <a:latin typeface="Arial"/>
              </a:rPr>
              <a:t>Seite </a:t>
            </a:r>
            <a:endParaRPr/>
          </a:p>
        </p:txBody>
      </p:sp>
      <p:sp>
        <p:nvSpPr>
          <p:cNvPr id="50" name="Line 5"/>
          <p:cNvSpPr/>
          <p:nvPr/>
        </p:nvSpPr>
        <p:spPr>
          <a:xfrm>
            <a:off x="0" y="1750680"/>
            <a:ext cx="9144000" cy="0"/>
          </a:xfrm>
          <a:prstGeom prst="line">
            <a:avLst/>
          </a:prstGeom>
          <a:ln w="6480">
            <a:noFill/>
          </a:ln>
        </p:spPr>
      </p:sp>
      <p:sp>
        <p:nvSpPr>
          <p:cNvPr id="51" name="Line 6"/>
          <p:cNvSpPr/>
          <p:nvPr/>
        </p:nvSpPr>
        <p:spPr>
          <a:xfrm flipV="1">
            <a:off x="899640" y="19080"/>
            <a:ext cx="0" cy="6837480"/>
          </a:xfrm>
          <a:prstGeom prst="line">
            <a:avLst/>
          </a:prstGeom>
          <a:ln w="9360">
            <a:noFill/>
          </a:ln>
        </p:spPr>
      </p:sp>
      <p:sp>
        <p:nvSpPr>
          <p:cNvPr id="52" name="PlaceHolder 7"/>
          <p:cNvSpPr>
            <a:spLocks noGrp="1"/>
          </p:cNvSpPr>
          <p:nvPr>
            <p:ph type="title"/>
          </p:nvPr>
        </p:nvSpPr>
        <p:spPr>
          <a:xfrm>
            <a:off x="809640" y="914400"/>
            <a:ext cx="7800480" cy="657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ts val="847"/>
              </a:lnSpc>
            </a:pPr>
            <a:r>
              <a:rPr lang="de-DE" sz="2000" b="1">
                <a:solidFill>
                  <a:srgbClr val="A32638"/>
                </a:solidFill>
                <a:latin typeface="Arial"/>
              </a:rPr>
              <a:t>Klicken Sie, um das Format des Titeltextes zu bearbeitenTitelmasterformat durch Klicken bearbeiten</a:t>
            </a:r>
            <a:endParaRPr/>
          </a:p>
        </p:txBody>
      </p:sp>
      <p:sp>
        <p:nvSpPr>
          <p:cNvPr id="53" name="PlaceHolder 8"/>
          <p:cNvSpPr>
            <a:spLocks noGrp="1"/>
          </p:cNvSpPr>
          <p:nvPr>
            <p:ph type="body"/>
          </p:nvPr>
        </p:nvSpPr>
        <p:spPr>
          <a:xfrm>
            <a:off x="809640" y="1752480"/>
            <a:ext cx="7543440" cy="36572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25000"/>
              <a:buFont typeface="StarSymbol"/>
              <a:buChar char=""/>
            </a:pPr>
            <a:r>
              <a:rPr lang="de-DE">
                <a:solidFill>
                  <a:srgbClr val="000000"/>
                </a:solidFill>
                <a:latin typeface="Arial"/>
              </a:rPr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>
                <a:solidFill>
                  <a:srgbClr val="000000"/>
                </a:solidFill>
                <a:latin typeface="Arial"/>
              </a:rPr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>
                <a:solidFill>
                  <a:srgbClr val="000000"/>
                </a:solidFill>
                <a:latin typeface="Arial"/>
              </a:rPr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>
                <a:solidFill>
                  <a:srgbClr val="000000"/>
                </a:solidFill>
                <a:latin typeface="Arial"/>
              </a:rPr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>
                <a:solidFill>
                  <a:srgbClr val="000000"/>
                </a:solidFill>
                <a:latin typeface="Arial"/>
              </a:rPr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>
                <a:solidFill>
                  <a:srgbClr val="000000"/>
                </a:solidFill>
                <a:latin typeface="Arial"/>
              </a:rPr>
              <a:t>Sechste Gliederungsebene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DE">
                <a:solidFill>
                  <a:srgbClr val="000000"/>
                </a:solidFill>
                <a:latin typeface="Arial"/>
              </a:rPr>
              <a:t>Siebente Gliederungsebene</a:t>
            </a:r>
            <a:endParaRPr/>
          </a:p>
          <a:p>
            <a:pPr lvl="7">
              <a:buSzPct val="25000"/>
              <a:buFont typeface="StarSymbol"/>
              <a:buChar char=""/>
            </a:pPr>
            <a:r>
              <a:rPr lang="de-DE">
                <a:solidFill>
                  <a:srgbClr val="000000"/>
                </a:solidFill>
                <a:latin typeface="Arial"/>
              </a:rPr>
              <a:t>Achte Gliederungsebene</a:t>
            </a:r>
            <a:endParaRPr/>
          </a:p>
          <a:p>
            <a:pPr>
              <a:lnSpc>
                <a:spcPts val="706"/>
              </a:lnSpc>
            </a:pPr>
            <a:r>
              <a:rPr lang="de-DE">
                <a:solidFill>
                  <a:srgbClr val="000000"/>
                </a:solidFill>
                <a:latin typeface="Arial"/>
              </a:rPr>
              <a:t>Neunte GliederungsebeneTextmasterformate durch Klicken bearbeiten</a:t>
            </a:r>
            <a:endParaRPr/>
          </a:p>
          <a:p>
            <a:pPr lvl="1">
              <a:lnSpc>
                <a:spcPts val="706"/>
              </a:lnSpc>
              <a:buSzPct val="25000"/>
              <a:buFont typeface="StarSymbol"/>
              <a:buChar char=""/>
            </a:pPr>
            <a:r>
              <a:rPr lang="de-DE">
                <a:solidFill>
                  <a:srgbClr val="000000"/>
                </a:solidFill>
                <a:latin typeface="Arial"/>
              </a:rPr>
              <a:t>Zweite Ebene</a:t>
            </a:r>
            <a:endParaRPr/>
          </a:p>
          <a:p>
            <a:pPr lvl="2">
              <a:lnSpc>
                <a:spcPts val="706"/>
              </a:lnSpc>
              <a:buSzPct val="25000"/>
              <a:buFont typeface="StarSymbol"/>
              <a:buChar char=""/>
            </a:pPr>
            <a:r>
              <a:rPr lang="de-DE" sz="1600">
                <a:solidFill>
                  <a:srgbClr val="000000"/>
                </a:solidFill>
                <a:latin typeface="Arial"/>
              </a:rPr>
              <a:t>Dritte Ebene</a:t>
            </a:r>
            <a:endParaRPr/>
          </a:p>
          <a:p>
            <a:pPr lvl="3">
              <a:lnSpc>
                <a:spcPts val="706"/>
              </a:lnSpc>
              <a:buSzPct val="25000"/>
              <a:buFont typeface="StarSymbol"/>
              <a:buChar char=""/>
            </a:pPr>
            <a:r>
              <a:rPr lang="de-DE" sz="1400">
                <a:solidFill>
                  <a:srgbClr val="000000"/>
                </a:solidFill>
                <a:latin typeface="Arial"/>
              </a:rPr>
              <a:t>Vierte Ebene</a:t>
            </a:r>
            <a:endParaRPr/>
          </a:p>
          <a:p>
            <a:pPr lvl="4">
              <a:lnSpc>
                <a:spcPts val="706"/>
              </a:lnSpc>
              <a:buSzPct val="25000"/>
              <a:buFont typeface="StarSymbol"/>
              <a:buChar char="»"/>
            </a:pPr>
            <a:r>
              <a:rPr lang="de-DE" sz="1200">
                <a:solidFill>
                  <a:srgbClr val="000000"/>
                </a:solidFill>
                <a:latin typeface="Arial"/>
              </a:rPr>
              <a:t>Fünfte Ebene</a:t>
            </a:r>
            <a:endParaRPr/>
          </a:p>
        </p:txBody>
      </p:sp>
      <p:sp>
        <p:nvSpPr>
          <p:cNvPr id="54" name="PlaceHolder 9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55" name="PlaceHolder 10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56" name="PlaceHolder 11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4760" cy="45684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C24C95DD-93E9-404A-97EB-9498A838834B}" type="slidenum">
              <a:rPr lang="de-DE">
                <a:solidFill>
                  <a:srgbClr val="000000"/>
                </a:solidFill>
                <a:latin typeface="Arial"/>
              </a:rPr>
              <a:pPr/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rafik 9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" y="1238031"/>
            <a:ext cx="9143640" cy="5143297"/>
          </a:xfrm>
          <a:prstGeom prst="rect">
            <a:avLst/>
          </a:prstGeom>
          <a:ln>
            <a:noFill/>
          </a:ln>
        </p:spPr>
      </p:pic>
      <p:pic>
        <p:nvPicPr>
          <p:cNvPr id="97" name="Picture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89400" y="316080"/>
            <a:ext cx="3600000" cy="696600"/>
          </a:xfrm>
          <a:prstGeom prst="rect">
            <a:avLst/>
          </a:prstGeom>
          <a:ln w="9360">
            <a:noFill/>
          </a:ln>
        </p:spPr>
      </p:pic>
      <p:sp>
        <p:nvSpPr>
          <p:cNvPr id="98" name="CustomShape 1"/>
          <p:cNvSpPr/>
          <p:nvPr/>
        </p:nvSpPr>
        <p:spPr>
          <a:xfrm>
            <a:off x="4320000" y="5502240"/>
            <a:ext cx="4644000" cy="9151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r>
              <a:rPr lang="de-DE" sz="2000" dirty="0">
                <a:solidFill>
                  <a:srgbClr val="A32638"/>
                </a:solidFill>
                <a:latin typeface="Arial"/>
              </a:rPr>
              <a:t>Mobile Human Computer Interaction I</a:t>
            </a:r>
            <a:endParaRPr dirty="0"/>
          </a:p>
          <a:p>
            <a:r>
              <a:rPr lang="de-DE" sz="2000" dirty="0" err="1">
                <a:solidFill>
                  <a:srgbClr val="A32638"/>
                </a:solidFill>
                <a:latin typeface="Arial"/>
              </a:rPr>
              <a:t>Predictive</a:t>
            </a:r>
            <a:r>
              <a:rPr lang="de-DE" sz="2000" dirty="0">
                <a:solidFill>
                  <a:srgbClr val="A32638"/>
                </a:solidFill>
                <a:latin typeface="Arial"/>
              </a:rPr>
              <a:t> </a:t>
            </a:r>
            <a:r>
              <a:rPr lang="de-DE" sz="2000" dirty="0" err="1">
                <a:solidFill>
                  <a:srgbClr val="A32638"/>
                </a:solidFill>
                <a:latin typeface="Arial"/>
              </a:rPr>
              <a:t>one</a:t>
            </a:r>
            <a:r>
              <a:rPr lang="de-DE" sz="2000" dirty="0">
                <a:solidFill>
                  <a:srgbClr val="A32638"/>
                </a:solidFill>
                <a:latin typeface="Arial"/>
              </a:rPr>
              <a:t> finger </a:t>
            </a:r>
            <a:r>
              <a:rPr lang="de-DE" sz="2000" dirty="0" err="1">
                <a:solidFill>
                  <a:srgbClr val="A32638"/>
                </a:solidFill>
                <a:latin typeface="Arial"/>
              </a:rPr>
              <a:t>text</a:t>
            </a:r>
            <a:r>
              <a:rPr lang="de-DE" sz="2000" dirty="0">
                <a:solidFill>
                  <a:srgbClr val="A32638"/>
                </a:solidFill>
                <a:latin typeface="Arial"/>
              </a:rPr>
              <a:t> </a:t>
            </a:r>
            <a:r>
              <a:rPr lang="de-DE" sz="2000" dirty="0" err="1">
                <a:solidFill>
                  <a:srgbClr val="A32638"/>
                </a:solidFill>
                <a:latin typeface="Arial"/>
              </a:rPr>
              <a:t>input</a:t>
            </a:r>
            <a:endParaRPr dirty="0"/>
          </a:p>
        </p:txBody>
      </p:sp>
      <p:sp>
        <p:nvSpPr>
          <p:cNvPr id="99" name="CustomShape 2"/>
          <p:cNvSpPr/>
          <p:nvPr/>
        </p:nvSpPr>
        <p:spPr>
          <a:xfrm>
            <a:off x="228600" y="6516720"/>
            <a:ext cx="3406320" cy="152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423"/>
              </a:lnSpc>
            </a:pPr>
            <a:r>
              <a:rPr lang="de-DE" sz="900" dirty="0">
                <a:solidFill>
                  <a:srgbClr val="323232"/>
                </a:solidFill>
                <a:latin typeface="Arial"/>
              </a:rPr>
              <a:t>Johann </a:t>
            </a:r>
            <a:r>
              <a:rPr lang="de-DE" sz="900" dirty="0" err="1">
                <a:solidFill>
                  <a:srgbClr val="323232"/>
                </a:solidFill>
                <a:latin typeface="Arial"/>
              </a:rPr>
              <a:t>Albach</a:t>
            </a:r>
            <a:r>
              <a:rPr lang="de-DE" sz="900" dirty="0">
                <a:solidFill>
                  <a:srgbClr val="323232"/>
                </a:solidFill>
                <a:latin typeface="Arial"/>
              </a:rPr>
              <a:t>, Sebastian Hartwig, </a:t>
            </a:r>
            <a:r>
              <a:rPr lang="de-DE" sz="900" dirty="0" err="1">
                <a:solidFill>
                  <a:srgbClr val="323232"/>
                </a:solidFill>
                <a:latin typeface="Arial"/>
              </a:rPr>
              <a:t>Kaith</a:t>
            </a:r>
            <a:r>
              <a:rPr lang="de-DE" sz="900" dirty="0">
                <a:solidFill>
                  <a:srgbClr val="323232"/>
                </a:solidFill>
                <a:latin typeface="Arial"/>
              </a:rPr>
              <a:t> Menken, Daniel </a:t>
            </a:r>
            <a:r>
              <a:rPr lang="de-DE" sz="900" dirty="0" err="1">
                <a:solidFill>
                  <a:srgbClr val="323232"/>
                </a:solidFill>
                <a:latin typeface="Arial"/>
              </a:rPr>
              <a:t>Eischer</a:t>
            </a:r>
            <a:endParaRPr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09640" y="914400"/>
            <a:ext cx="7800480" cy="657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ts val="847"/>
              </a:lnSpc>
            </a:pPr>
            <a:r>
              <a:rPr lang="de-DE" sz="2000" b="1" dirty="0">
                <a:solidFill>
                  <a:srgbClr val="A32638"/>
                </a:solidFill>
                <a:latin typeface="Arial"/>
              </a:rPr>
              <a:t>The </a:t>
            </a:r>
            <a:r>
              <a:rPr lang="de-DE" sz="2000" b="1" dirty="0" err="1">
                <a:solidFill>
                  <a:srgbClr val="A32638"/>
                </a:solidFill>
                <a:latin typeface="Arial"/>
              </a:rPr>
              <a:t>concept</a:t>
            </a:r>
            <a:endParaRPr dirty="0"/>
          </a:p>
        </p:txBody>
      </p:sp>
      <p:sp>
        <p:nvSpPr>
          <p:cNvPr id="121" name="TextShape 2"/>
          <p:cNvSpPr txBox="1"/>
          <p:nvPr/>
        </p:nvSpPr>
        <p:spPr>
          <a:xfrm>
            <a:off x="809640" y="1752480"/>
            <a:ext cx="7543440" cy="36572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ts val="706"/>
              </a:lnSpc>
              <a:buSzPct val="25000"/>
              <a:buFont typeface="Symbol"/>
              <a:buChar char="-"/>
            </a:pPr>
            <a:r>
              <a:rPr lang="de-DE">
                <a:solidFill>
                  <a:srgbClr val="000000"/>
                </a:solidFill>
                <a:latin typeface="Arial"/>
              </a:rPr>
              <a:t>Single handed </a:t>
            </a:r>
            <a:endParaRPr/>
          </a:p>
          <a:p>
            <a:pPr>
              <a:lnSpc>
                <a:spcPts val="706"/>
              </a:lnSpc>
            </a:pPr>
            <a:endParaRPr/>
          </a:p>
          <a:p>
            <a:endParaRPr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09640" y="914400"/>
            <a:ext cx="7800480" cy="657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ts val="847"/>
              </a:lnSpc>
            </a:pPr>
            <a:r>
              <a:rPr lang="de-DE" sz="2000" b="1">
                <a:solidFill>
                  <a:srgbClr val="A32638"/>
                </a:solidFill>
                <a:latin typeface="Arial"/>
              </a:rPr>
              <a:t>Key features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809640" y="1752480"/>
            <a:ext cx="7543440" cy="36572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09640" y="914400"/>
            <a:ext cx="7800480" cy="657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ts val="847"/>
              </a:lnSpc>
            </a:pPr>
            <a:r>
              <a:rPr lang="de-DE" sz="2000" b="1">
                <a:solidFill>
                  <a:srgbClr val="A32638"/>
                </a:solidFill>
                <a:latin typeface="Arial"/>
              </a:rPr>
              <a:t>Key features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809640" y="1752480"/>
            <a:ext cx="7543440" cy="36572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09640" y="914400"/>
            <a:ext cx="7800480" cy="657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ts val="847"/>
              </a:lnSpc>
            </a:pPr>
            <a:r>
              <a:rPr lang="de-DE" sz="2000" b="1">
                <a:solidFill>
                  <a:srgbClr val="A32638"/>
                </a:solidFill>
                <a:latin typeface="Arial"/>
              </a:rPr>
              <a:t>Key features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809640" y="1752480"/>
            <a:ext cx="7543440" cy="36572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09640" y="914400"/>
            <a:ext cx="7800480" cy="657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ts val="847"/>
              </a:lnSpc>
            </a:pPr>
            <a:r>
              <a:rPr lang="de-DE" sz="2000" b="1">
                <a:solidFill>
                  <a:srgbClr val="A32638"/>
                </a:solidFill>
                <a:latin typeface="Arial"/>
              </a:rPr>
              <a:t>Key features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809640" y="1752480"/>
            <a:ext cx="7543440" cy="36572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09640" y="914400"/>
            <a:ext cx="7800480" cy="657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ts val="847"/>
              </a:lnSpc>
            </a:pPr>
            <a:r>
              <a:rPr lang="de-DE" sz="2000" b="1">
                <a:solidFill>
                  <a:srgbClr val="A32638"/>
                </a:solidFill>
                <a:latin typeface="Arial"/>
              </a:rPr>
              <a:t>Key features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809640" y="1752480"/>
            <a:ext cx="7543440" cy="36572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09640" y="914400"/>
            <a:ext cx="7800480" cy="657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ts val="847"/>
              </a:lnSpc>
            </a:pPr>
            <a:r>
              <a:rPr lang="de-DE" sz="2000" b="1" dirty="0" err="1">
                <a:solidFill>
                  <a:srgbClr val="A32638"/>
                </a:solidFill>
                <a:latin typeface="Arial"/>
              </a:rPr>
              <a:t>Implementation</a:t>
            </a:r>
            <a:endParaRPr dirty="0"/>
          </a:p>
        </p:txBody>
      </p:sp>
      <p:sp>
        <p:nvSpPr>
          <p:cNvPr id="133" name="TextShape 2"/>
          <p:cNvSpPr txBox="1"/>
          <p:nvPr/>
        </p:nvSpPr>
        <p:spPr>
          <a:xfrm>
            <a:off x="809640" y="1752480"/>
            <a:ext cx="7543440" cy="36572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09640" y="914400"/>
            <a:ext cx="7800480" cy="657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ts val="847"/>
              </a:lnSpc>
            </a:pPr>
            <a:r>
              <a:rPr lang="de-DE" sz="2000" b="1">
                <a:solidFill>
                  <a:srgbClr val="A32638"/>
                </a:solidFill>
                <a:latin typeface="Arial"/>
              </a:rPr>
              <a:t>Sources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809640" y="1752480"/>
            <a:ext cx="7543440" cy="36572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36" name="TextShape 3"/>
          <p:cNvSpPr txBox="1"/>
          <p:nvPr/>
        </p:nvSpPr>
        <p:spPr>
          <a:xfrm>
            <a:off x="870840" y="1571400"/>
            <a:ext cx="7481160" cy="48366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 dirty="0"/>
              <a:t>http://philmckinney.com/wp/wp-content/uploads/2012/03/iStock_000016662401Medium.jpg</a:t>
            </a:r>
            <a:endParaRPr dirty="0"/>
          </a:p>
          <a:p>
            <a:endParaRPr dirty="0"/>
          </a:p>
          <a:p>
            <a:r>
              <a:rPr lang="de-DE" dirty="0"/>
              <a:t>http://images.bwbx.io/cms/2013-01-28/0128_GWatch_630x420.jpg</a:t>
            </a:r>
            <a:endParaRPr dirty="0"/>
          </a:p>
          <a:p>
            <a:endParaRPr dirty="0"/>
          </a:p>
          <a:p>
            <a:r>
              <a:rPr lang="de-DE" dirty="0"/>
              <a:t>http://www.technobuffalo.com/wp-content/uploads/2013/03/Google-Smartwatch-Concept.jpg</a:t>
            </a:r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09640" y="914400"/>
            <a:ext cx="7800480" cy="657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ts val="847"/>
              </a:lnSpc>
            </a:pPr>
            <a:r>
              <a:rPr lang="de-DE" sz="2000" b="1" dirty="0">
                <a:solidFill>
                  <a:srgbClr val="A32638"/>
                </a:solidFill>
                <a:latin typeface="Arial"/>
              </a:rPr>
              <a:t>Technology </a:t>
            </a:r>
            <a:r>
              <a:rPr lang="de-DE" sz="2000" b="1" dirty="0" err="1">
                <a:solidFill>
                  <a:srgbClr val="A32638"/>
                </a:solidFill>
                <a:latin typeface="Arial"/>
              </a:rPr>
              <a:t>yesterday</a:t>
            </a:r>
            <a:endParaRPr dirty="0"/>
          </a:p>
        </p:txBody>
      </p:sp>
      <p:sp>
        <p:nvSpPr>
          <p:cNvPr id="101" name="TextShape 2"/>
          <p:cNvSpPr txBox="1"/>
          <p:nvPr/>
        </p:nvSpPr>
        <p:spPr>
          <a:xfrm>
            <a:off x="809640" y="1752480"/>
            <a:ext cx="7543440" cy="36572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6" name="Untertitel 5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09640" y="914400"/>
            <a:ext cx="7800480" cy="657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ts val="847"/>
              </a:lnSpc>
            </a:pPr>
            <a:r>
              <a:rPr lang="de-DE" sz="2000" b="1">
                <a:solidFill>
                  <a:srgbClr val="A32638"/>
                </a:solidFill>
                <a:latin typeface="Arial"/>
              </a:rPr>
              <a:t>Technology today</a:t>
            </a:r>
            <a:endParaRPr/>
          </a:p>
        </p:txBody>
      </p:sp>
      <p:pic>
        <p:nvPicPr>
          <p:cNvPr id="104" name="Grafik 10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" y="2171880"/>
            <a:ext cx="9143640" cy="294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09640" y="914400"/>
            <a:ext cx="7800480" cy="657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ts val="847"/>
              </a:lnSpc>
            </a:pPr>
            <a:r>
              <a:rPr lang="de-DE" sz="2000" b="1">
                <a:solidFill>
                  <a:srgbClr val="A32638"/>
                </a:solidFill>
                <a:latin typeface="Arial"/>
              </a:rPr>
              <a:t>Technology today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809640" y="1752480"/>
            <a:ext cx="7543440" cy="36572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pic>
        <p:nvPicPr>
          <p:cNvPr id="107" name="Grafik 10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000" y="1571400"/>
            <a:ext cx="7473240" cy="417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09640" y="914400"/>
            <a:ext cx="7800480" cy="657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ts val="847"/>
              </a:lnSpc>
            </a:pPr>
            <a:r>
              <a:rPr lang="de-DE" sz="2000" b="1">
                <a:solidFill>
                  <a:srgbClr val="A32638"/>
                </a:solidFill>
                <a:latin typeface="Arial"/>
              </a:rPr>
              <a:t>T o d aayayyya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809640" y="1752480"/>
            <a:ext cx="7543440" cy="36572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09640" y="914400"/>
            <a:ext cx="7800480" cy="657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ts val="847"/>
              </a:lnSpc>
            </a:pPr>
            <a:r>
              <a:rPr lang="de-DE" sz="2000" b="1">
                <a:solidFill>
                  <a:srgbClr val="A32638"/>
                </a:solidFill>
                <a:latin typeface="Arial"/>
              </a:rPr>
              <a:t>A glimpse into the future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809640" y="1752480"/>
            <a:ext cx="7543440" cy="36572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pic>
        <p:nvPicPr>
          <p:cNvPr id="112" name="Grafik 1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9080" y="1508040"/>
            <a:ext cx="6190920" cy="4323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rafik 1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72000" y="648000"/>
            <a:ext cx="9863640" cy="6300000"/>
          </a:xfrm>
          <a:prstGeom prst="rect">
            <a:avLst/>
          </a:prstGeom>
          <a:ln>
            <a:noFill/>
          </a:ln>
        </p:spPr>
      </p:pic>
      <p:sp>
        <p:nvSpPr>
          <p:cNvPr id="114" name="TextShape 1"/>
          <p:cNvSpPr txBox="1"/>
          <p:nvPr/>
        </p:nvSpPr>
        <p:spPr>
          <a:xfrm>
            <a:off x="809640" y="914400"/>
            <a:ext cx="7800480" cy="657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ts val="847"/>
              </a:lnSpc>
            </a:pPr>
            <a:r>
              <a:rPr lang="de-DE" sz="2000" b="1">
                <a:solidFill>
                  <a:srgbClr val="A32638"/>
                </a:solidFill>
                <a:latin typeface="Arial"/>
              </a:rPr>
              <a:t>A glimpse into the future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809640" y="1752480"/>
            <a:ext cx="7543440" cy="36572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09640" y="914400"/>
            <a:ext cx="7800480" cy="657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ts val="847"/>
              </a:lnSpc>
            </a:pPr>
            <a:r>
              <a:rPr lang="de-DE" sz="2000" b="1">
                <a:solidFill>
                  <a:srgbClr val="A32638"/>
                </a:solidFill>
                <a:latin typeface="Arial"/>
              </a:rPr>
              <a:t>A glimpse into the future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809640" y="1752480"/>
            <a:ext cx="7543440" cy="36572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09640" y="914400"/>
            <a:ext cx="7800480" cy="657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ts val="847"/>
              </a:lnSpc>
            </a:pPr>
            <a:r>
              <a:rPr lang="de-DE" sz="2000" b="1" dirty="0" err="1">
                <a:solidFill>
                  <a:srgbClr val="A32638"/>
                </a:solidFill>
                <a:latin typeface="Arial"/>
              </a:rPr>
              <a:t>Our</a:t>
            </a:r>
            <a:r>
              <a:rPr lang="de-DE" sz="2000" b="1" dirty="0">
                <a:solidFill>
                  <a:srgbClr val="A32638"/>
                </a:solidFill>
                <a:latin typeface="Arial"/>
              </a:rPr>
              <a:t> </a:t>
            </a:r>
            <a:r>
              <a:rPr lang="de-DE" sz="2000" b="1" dirty="0" err="1">
                <a:solidFill>
                  <a:srgbClr val="A32638"/>
                </a:solidFill>
                <a:latin typeface="Arial"/>
              </a:rPr>
              <a:t>idea</a:t>
            </a:r>
            <a:r>
              <a:rPr lang="de-DE" sz="2000" b="1" dirty="0">
                <a:solidFill>
                  <a:srgbClr val="A32638"/>
                </a:solidFill>
                <a:latin typeface="Arial"/>
              </a:rPr>
              <a:t> (</a:t>
            </a:r>
            <a:r>
              <a:rPr lang="de-DE" sz="2000" b="1" dirty="0" err="1">
                <a:solidFill>
                  <a:srgbClr val="A32638"/>
                </a:solidFill>
                <a:latin typeface="Arial"/>
              </a:rPr>
              <a:t>Introduction</a:t>
            </a:r>
            <a:r>
              <a:rPr lang="de-DE" sz="2000" b="1" dirty="0">
                <a:solidFill>
                  <a:srgbClr val="A32638"/>
                </a:solidFill>
                <a:latin typeface="Arial"/>
              </a:rPr>
              <a:t>)</a:t>
            </a:r>
            <a:endParaRPr dirty="0"/>
          </a:p>
        </p:txBody>
      </p:sp>
      <p:sp>
        <p:nvSpPr>
          <p:cNvPr id="119" name="TextShape 2"/>
          <p:cNvSpPr txBox="1"/>
          <p:nvPr/>
        </p:nvSpPr>
        <p:spPr>
          <a:xfrm>
            <a:off x="809640" y="1752480"/>
            <a:ext cx="7543440" cy="36572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Bildschirmpräsentation (4:3)</PresentationFormat>
  <Paragraphs>27</Paragraphs>
  <Slides>17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19" baseType="lpstr">
      <vt:lpstr>Office Theme</vt:lpstr>
      <vt:lpstr>Office Theme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Daniel</cp:lastModifiedBy>
  <cp:revision>5</cp:revision>
  <dcterms:modified xsi:type="dcterms:W3CDTF">2013-11-29T17:46:58Z</dcterms:modified>
</cp:coreProperties>
</file>