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7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6" r:id="rId11"/>
    <p:sldId id="287" r:id="rId12"/>
    <p:sldId id="28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88"/>
    <p:restoredTop sz="94647"/>
  </p:normalViewPr>
  <p:slideViewPr>
    <p:cSldViewPr snapToGrid="0" snapToObjects="1">
      <p:cViewPr varScale="1">
        <p:scale>
          <a:sx n="118" d="100"/>
          <a:sy n="118" d="100"/>
        </p:scale>
        <p:origin x="216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20D92-CCD9-644F-B598-200B43FC7AE7}" type="datetimeFigureOut">
              <a:rPr lang="en-US" smtClean="0"/>
              <a:t>3/3/19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41277-2FD7-D043-8C3B-82B8DA6DD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3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7F6F-1E30-8C47-AB73-4A81629C2312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166F0-A9E4-6747-BECB-4C54B2B33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96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7F6F-1E30-8C47-AB73-4A81629C2312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166F0-A9E4-6747-BECB-4C54B2B33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68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7F6F-1E30-8C47-AB73-4A81629C2312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166F0-A9E4-6747-BECB-4C54B2B33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98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7F6F-1E30-8C47-AB73-4A81629C2312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166F0-A9E4-6747-BECB-4C54B2B33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62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7F6F-1E30-8C47-AB73-4A81629C2312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166F0-A9E4-6747-BECB-4C54B2B33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39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7F6F-1E30-8C47-AB73-4A81629C2312}" type="datetimeFigureOut">
              <a:rPr lang="en-US" smtClean="0"/>
              <a:t>3/3/19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166F0-A9E4-6747-BECB-4C54B2B33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7F6F-1E30-8C47-AB73-4A81629C2312}" type="datetimeFigureOut">
              <a:rPr lang="en-US" smtClean="0"/>
              <a:t>3/3/19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166F0-A9E4-6747-BECB-4C54B2B33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42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7F6F-1E30-8C47-AB73-4A81629C2312}" type="datetimeFigureOut">
              <a:rPr lang="en-US" smtClean="0"/>
              <a:t>3/3/19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166F0-A9E4-6747-BECB-4C54B2B33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82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7F6F-1E30-8C47-AB73-4A81629C2312}" type="datetimeFigureOut">
              <a:rPr lang="en-US" smtClean="0"/>
              <a:t>3/3/19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166F0-A9E4-6747-BECB-4C54B2B33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66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7F6F-1E30-8C47-AB73-4A81629C2312}" type="datetimeFigureOut">
              <a:rPr lang="en-US" smtClean="0"/>
              <a:t>3/3/19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166F0-A9E4-6747-BECB-4C54B2B33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69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7F6F-1E30-8C47-AB73-4A81629C2312}" type="datetimeFigureOut">
              <a:rPr lang="en-US" smtClean="0"/>
              <a:t>3/3/19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166F0-A9E4-6747-BECB-4C54B2B33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20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77F6F-1E30-8C47-AB73-4A81629C2312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166F0-A9E4-6747-BECB-4C54B2B33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62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341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21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841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272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55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199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273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983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32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41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5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29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Wenzhe</dc:creator>
  <cp:lastModifiedBy>Wenzhe Li</cp:lastModifiedBy>
  <cp:revision>2</cp:revision>
  <dcterms:created xsi:type="dcterms:W3CDTF">2019-02-23T10:04:41Z</dcterms:created>
  <dcterms:modified xsi:type="dcterms:W3CDTF">2019-03-03T01:28:36Z</dcterms:modified>
</cp:coreProperties>
</file>