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153"/>
    <a:srgbClr val="EA7050"/>
    <a:srgbClr val="F4AF58"/>
    <a:srgbClr val="77CCC0"/>
    <a:srgbClr val="89CAC0"/>
    <a:srgbClr val="EBB167"/>
    <a:srgbClr val="E3B272"/>
    <a:srgbClr val="DFAF70"/>
    <a:srgbClr val="96C8C0"/>
    <a:srgbClr val="5AD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/>
    <p:restoredTop sz="96412"/>
  </p:normalViewPr>
  <p:slideViewPr>
    <p:cSldViewPr snapToGrid="0" snapToObjects="1">
      <p:cViewPr>
        <p:scale>
          <a:sx n="102" d="100"/>
          <a:sy n="102" d="100"/>
        </p:scale>
        <p:origin x="600" y="1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C250-831E-3C41-AB40-D6D444D7B122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2FD5B-1865-AD4E-A05A-C36C002C0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  <a:endParaRPr/>
          </a:p>
        </p:txBody>
      </p:sp>
      <p:sp>
        <p:nvSpPr>
          <p:cNvPr id="21" name="文本框 8"/>
          <p:cNvSpPr txBox="1"/>
          <p:nvPr/>
        </p:nvSpPr>
        <p:spPr>
          <a:xfrm>
            <a:off x="8895905" y="6463267"/>
            <a:ext cx="289873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1154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F2EA-03DC-D943-83C4-95013CDD964E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402C-F085-6447-A5DF-9AC7938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714" y="6480430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www.greedyai.com</a:t>
            </a:r>
            <a:endParaRPr lang="en-US" sz="16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1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20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0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73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52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466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47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23248</TotalTime>
  <Words>1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PingFang SC</vt:lpstr>
      <vt:lpstr>苹方 中等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 Li</dc:creator>
  <cp:lastModifiedBy>Wenzhe Li</cp:lastModifiedBy>
  <cp:revision>498</cp:revision>
  <cp:lastPrinted>2019-01-15T10:12:00Z</cp:lastPrinted>
  <dcterms:created xsi:type="dcterms:W3CDTF">2018-04-19T06:05:20Z</dcterms:created>
  <dcterms:modified xsi:type="dcterms:W3CDTF">2019-03-12T23:21:32Z</dcterms:modified>
</cp:coreProperties>
</file>