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50" autoAdjust="0"/>
    <p:restoredTop sz="96953" autoAdjust="0"/>
  </p:normalViewPr>
  <p:slideViewPr>
    <p:cSldViewPr>
      <p:cViewPr>
        <p:scale>
          <a:sx n="70" d="100"/>
          <a:sy n="70" d="100"/>
        </p:scale>
        <p:origin x="-135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BB9B3-DFE5-46EB-A3BB-5DF9B5D83A05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687E6-8C0A-4D78-86D2-1F9BA8DEB9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687E6-8C0A-4D78-86D2-1F9BA8DEB9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218677-1F05-4600-8C15-19CD430768A0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3218677-1F05-4600-8C15-19CD430768A0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218677-1F05-4600-8C15-19CD430768A0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218677-1F05-4600-8C15-19CD430768A0}" type="datetimeFigureOut">
              <a:rPr lang="en-US" smtClean="0"/>
              <a:pPr/>
              <a:t>02/12/2013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31ABD6-FB88-4A7E-AB88-2D6F909C6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CAMPSYS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2819400"/>
            <a:ext cx="2819400" cy="685800"/>
          </a:xfrm>
        </p:spPr>
        <p:txBody>
          <a:bodyPr/>
          <a:lstStyle/>
          <a:p>
            <a:r>
              <a:rPr lang="en-US" dirty="0" smtClean="0"/>
              <a:t>User Manual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36576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ACCOUNT MODULE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315200" y="617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V1.0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33400" y="30480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CONTENT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MAIN INTERFACE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STAFF RECORD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How to create new program bill?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How 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check student’s bill?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How to add student’s payment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How to check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student’s account statement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How to view overall billing status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631</TotalTime>
  <Words>42</Words>
  <Application>Microsoft Office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CAMPSYS </vt:lpstr>
      <vt:lpstr>Slide 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CAMPSYS</dc:title>
  <dc:creator>kopiaman</dc:creator>
  <cp:lastModifiedBy>kopiaman</cp:lastModifiedBy>
  <cp:revision>127</cp:revision>
  <dcterms:created xsi:type="dcterms:W3CDTF">2013-06-12T20:30:05Z</dcterms:created>
  <dcterms:modified xsi:type="dcterms:W3CDTF">2013-12-02T06:06:37Z</dcterms:modified>
</cp:coreProperties>
</file>