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59" r:id="rId4"/>
    <p:sldId id="258" r:id="rId5"/>
    <p:sldId id="260" r:id="rId6"/>
    <p:sldId id="261" r:id="rId7"/>
    <p:sldId id="274" r:id="rId8"/>
    <p:sldId id="276" r:id="rId9"/>
    <p:sldId id="275" r:id="rId10"/>
    <p:sldId id="270" r:id="rId11"/>
    <p:sldId id="272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6953" autoAdjust="0"/>
  </p:normalViewPr>
  <p:slideViewPr>
    <p:cSldViewPr>
      <p:cViewPr>
        <p:scale>
          <a:sx n="70" d="100"/>
          <a:sy n="70" d="100"/>
        </p:scale>
        <p:origin x="-13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B9B3-DFE5-46EB-A3BB-5DF9B5D83A05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87E6-8C0A-4D78-86D2-1F9BA8DEB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87E6-8C0A-4D78-86D2-1F9BA8DEB9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87E6-8C0A-4D78-86D2-1F9BA8DEB9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CAMPSYS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819400"/>
            <a:ext cx="2819400" cy="685800"/>
          </a:xfrm>
        </p:spPr>
        <p:txBody>
          <a:bodyPr/>
          <a:lstStyle/>
          <a:p>
            <a:r>
              <a:rPr lang="en-US" dirty="0" smtClean="0"/>
              <a:t>User Manual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657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OPERATION MODULE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33580"/>
          <a:stretch>
            <a:fillRect/>
          </a:stretch>
        </p:blipFill>
        <p:spPr bwMode="auto">
          <a:xfrm>
            <a:off x="304800" y="2514600"/>
            <a:ext cx="3962399" cy="325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609599"/>
            <a:ext cx="4267200" cy="346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rot="5400000">
            <a:off x="1447800" y="25908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1600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HIDE SEARCH OPTIONS</a:t>
            </a:r>
          </a:p>
          <a:p>
            <a:pPr algn="ctr"/>
            <a:r>
              <a:rPr lang="en-US" sz="1200" dirty="0" smtClean="0"/>
              <a:t>Toggle hide/show the search panel</a:t>
            </a:r>
            <a:endParaRPr lang="en-US" sz="1200" dirty="0"/>
          </a:p>
        </p:txBody>
      </p:sp>
      <p:sp>
        <p:nvSpPr>
          <p:cNvPr id="12" name="Curved Up Arrow 11"/>
          <p:cNvSpPr/>
          <p:nvPr/>
        </p:nvSpPr>
        <p:spPr>
          <a:xfrm>
            <a:off x="3581400" y="4191000"/>
            <a:ext cx="18288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5334000"/>
            <a:ext cx="1981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 area  with common field. Type in one of those field and click SEARCH to proceed.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1447800" y="5334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050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114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057400"/>
            <a:ext cx="1981168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506" t="26042" r="78331" b="8333"/>
          <a:stretch>
            <a:fillRect/>
          </a:stretch>
        </p:blipFill>
        <p:spPr bwMode="auto">
          <a:xfrm>
            <a:off x="6553200" y="2667000"/>
            <a:ext cx="2040467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143000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</a:t>
            </a:r>
            <a:r>
              <a:rPr lang="en-US" sz="1200" dirty="0" smtClean="0"/>
              <a:t>name </a:t>
            </a:r>
            <a:r>
              <a:rPr lang="en-US" sz="1200" dirty="0" smtClean="0"/>
              <a:t>quickly 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858000" y="2743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0" y="18288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 which not in search panel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4478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rot="16200000" flipH="1">
            <a:off x="5181600" y="2133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0" y="99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0866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86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1676400"/>
            <a:ext cx="2133600" cy="1450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 t="35821" r="77465" b="2307"/>
          <a:stretch>
            <a:fillRect/>
          </a:stretch>
        </p:blipFill>
        <p:spPr bwMode="auto">
          <a:xfrm>
            <a:off x="2667000" y="2209800"/>
            <a:ext cx="1524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Striped Right Arrow 32"/>
          <p:cNvSpPr/>
          <p:nvPr/>
        </p:nvSpPr>
        <p:spPr>
          <a:xfrm>
            <a:off x="4038600" y="2819400"/>
            <a:ext cx="533400" cy="3810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24600" cy="206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export record list to many format like EXCEL, WORD , CSV..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44530"/>
          <a:stretch>
            <a:fillRect/>
          </a:stretch>
        </p:blipFill>
        <p:spPr bwMode="auto">
          <a:xfrm>
            <a:off x="5562600" y="2895600"/>
            <a:ext cx="275272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 r="54972"/>
          <a:stretch>
            <a:fillRect/>
          </a:stretch>
        </p:blipFill>
        <p:spPr bwMode="auto">
          <a:xfrm>
            <a:off x="533400" y="3733800"/>
            <a:ext cx="22860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 rot="5400000">
            <a:off x="5257800" y="34290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9000" y="18288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 RESULT- To export current page or all records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66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895600" y="19050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41910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 SELECTED- To export selected data only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5814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219200" y="50292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rot="16200000" flipV="1">
            <a:off x="2647950" y="3067050"/>
            <a:ext cx="12192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 INTERFACE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STAFF RECORD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add new record?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edit record?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Additional  Record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delete record?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View Staff Detail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SEARCH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EXPORT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51934"/>
            <a:ext cx="8096250" cy="52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MAIN INTERFACE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5943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particular records  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152400" y="990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student name quickly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104900" y="17907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</p:cNvCxnSpPr>
          <p:nvPr/>
        </p:nvCxnSpPr>
        <p:spPr>
          <a:xfrm rot="5400000" flipH="1" flipV="1">
            <a:off x="933450" y="5657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77000" y="6019800"/>
            <a:ext cx="14477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PAGINATION- Navigate to other records page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4" idx="1"/>
          </p:cNvCxnSpPr>
          <p:nvPr/>
        </p:nvCxnSpPr>
        <p:spPr>
          <a:xfrm rot="10800000">
            <a:off x="5638804" y="5867400"/>
            <a:ext cx="838197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2400" y="3733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2400" y="411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3048000" y="54864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57600" y="5791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RECORD-Edit selected record details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590800" y="106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-Permenantly delete selected record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133600" y="2057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3505200" y="2667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43400" y="2514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CHECKBOX – Can be selected for action.  For example: Delete, Export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7943850" y="19621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43800" y="1066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PER PAGE– Limit the record list  per page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19600" y="106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EXPORT- Export selected records to Excel, Word etc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352800" y="18288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05000" y="2971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NEW-</a:t>
            </a:r>
          </a:p>
          <a:p>
            <a:pPr algn="ctr"/>
            <a:r>
              <a:rPr lang="en-US" sz="1200" dirty="0" smtClean="0"/>
              <a:t>Add new record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rot="10800000">
            <a:off x="1295400" y="28194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1" y="3810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rot="10800000">
            <a:off x="2438401" y="36576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53000" y="4800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DETAIL</a:t>
            </a:r>
          </a:p>
          <a:p>
            <a:pPr algn="ctr"/>
            <a:r>
              <a:rPr lang="en-US" sz="1200" dirty="0" smtClean="0"/>
              <a:t>Detail of Student Records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49" idx="1"/>
          </p:cNvCxnSpPr>
          <p:nvPr/>
        </p:nvCxnSpPr>
        <p:spPr>
          <a:xfrm rot="10800000">
            <a:off x="3276600" y="4495800"/>
            <a:ext cx="16764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ction Button: Home 31">
            <a:hlinkClick r:id="rId3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200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981201"/>
            <a:ext cx="4221976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Staff Record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How to add new </a:t>
            </a:r>
            <a:r>
              <a:rPr lang="en-US" sz="2800" dirty="0" smtClean="0"/>
              <a:t>staff?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62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Add New button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-114300" y="21717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99627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Fill in all relevant field in each tab. (Personal, </a:t>
            </a:r>
            <a:r>
              <a:rPr lang="en-US" sz="1600" dirty="0" smtClean="0"/>
              <a:t>Contact</a:t>
            </a:r>
            <a:r>
              <a:rPr lang="en-US" sz="1600" dirty="0" smtClean="0"/>
              <a:t>, </a:t>
            </a:r>
            <a:r>
              <a:rPr lang="en-US" sz="1600" dirty="0" smtClean="0"/>
              <a:t>Next of Kin, </a:t>
            </a:r>
            <a:r>
              <a:rPr lang="en-US" sz="1600" dirty="0" smtClean="0"/>
              <a:t>Job Info</a:t>
            </a:r>
            <a:r>
              <a:rPr lang="en-US" sz="1600" dirty="0" smtClean="0"/>
              <a:t>, </a:t>
            </a:r>
            <a:r>
              <a:rPr lang="en-US" sz="1600" dirty="0" smtClean="0"/>
              <a:t>Account Info &amp; Health Info)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 smtClean="0"/>
              <a:t>Note: The asteric symbol is the compulsory field.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29718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4800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SUBMIT to save the record.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52600" y="502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Action Button: Home 15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5"/>
          </p:cNvCxnSpPr>
          <p:nvPr/>
        </p:nvCxnSpPr>
        <p:spPr>
          <a:xfrm rot="16200000" flipH="1">
            <a:off x="2746865" y="4880464"/>
            <a:ext cx="981355" cy="2059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19200"/>
            <a:ext cx="4124325" cy="327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2657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Staff Record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How to edit </a:t>
            </a:r>
            <a:r>
              <a:rPr lang="en-US" sz="3200" dirty="0" smtClean="0"/>
              <a:t>staff record</a:t>
            </a:r>
            <a:r>
              <a:rPr lang="en-US" sz="32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</a:t>
            </a:r>
            <a:r>
              <a:rPr lang="en-US" dirty="0" smtClean="0"/>
              <a:t>staff list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 rot="16200000" flipH="1">
            <a:off x="384665" y="1756264"/>
            <a:ext cx="371755" cy="78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Notched Right Arrow 10"/>
          <p:cNvSpPr/>
          <p:nvPr/>
        </p:nvSpPr>
        <p:spPr>
          <a:xfrm>
            <a:off x="3505200" y="160020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24200" y="3352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3810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SAVE to update record.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5"/>
          </p:cNvCxnSpPr>
          <p:nvPr/>
        </p:nvCxnSpPr>
        <p:spPr>
          <a:xfrm rot="16200000" flipH="1">
            <a:off x="4004165" y="3318364"/>
            <a:ext cx="524155" cy="1373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1600" y="4953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7"/>
          </p:cNvCxnSpPr>
          <p:nvPr/>
        </p:nvCxnSpPr>
        <p:spPr>
          <a:xfrm rot="5400000" flipH="1" flipV="1">
            <a:off x="5871066" y="4033020"/>
            <a:ext cx="752754" cy="1221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5029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&gt;&gt;&gt; if want to edit next record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286000"/>
            <a:ext cx="2305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71675"/>
            <a:ext cx="2657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8600" y="143827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1447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</a:t>
            </a:r>
            <a:r>
              <a:rPr lang="en-US" dirty="0" smtClean="0"/>
              <a:t>staff list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 rot="16200000" flipH="1">
            <a:off x="537065" y="1975339"/>
            <a:ext cx="371755" cy="78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733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smtClean="0">
                <a:solidFill>
                  <a:srgbClr val="FF0000"/>
                </a:solidFill>
              </a:rPr>
              <a:t>Inline Add </a:t>
            </a:r>
            <a:r>
              <a:rPr lang="en-US" dirty="0" smtClean="0"/>
              <a:t>for additional record selected staff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3733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624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2400" y="36576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62400" y="43434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400" y="44958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4800600"/>
            <a:ext cx="1905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Staff Record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Additional Record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Staff Record:</a:t>
            </a:r>
            <a:br>
              <a:rPr lang="en-US" dirty="0" smtClean="0"/>
            </a:br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5153025" cy="1495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191000" y="1905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 the CHECKBOX at the record to be remove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2057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rot="5400000">
            <a:off x="2558281" y="2632565"/>
            <a:ext cx="1057554" cy="687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4724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DELETE SELECTED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71600" y="4648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rot="16200000" flipV="1">
            <a:off x="424682" y="3690122"/>
            <a:ext cx="1819553" cy="230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4191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41910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OK</a:t>
            </a:r>
            <a:r>
              <a:rPr lang="en-US" sz="1600" dirty="0" smtClean="0"/>
              <a:t> to confirm delete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876800"/>
            <a:ext cx="34480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571625"/>
            <a:ext cx="4755562" cy="3990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86025"/>
            <a:ext cx="2657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6200" y="195262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288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smtClean="0"/>
              <a:t>VIEW at staff list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 rot="16200000" flipH="1">
            <a:off x="537065" y="2337289"/>
            <a:ext cx="295555" cy="306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Notched Right Arrow 7"/>
          <p:cNvSpPr/>
          <p:nvPr/>
        </p:nvSpPr>
        <p:spPr>
          <a:xfrm>
            <a:off x="3276600" y="2638425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Staff Record:</a:t>
            </a:r>
            <a:br>
              <a:rPr lang="en-US" dirty="0" smtClean="0"/>
            </a:br>
            <a:r>
              <a:rPr lang="en-US" dirty="0" smtClean="0"/>
              <a:t>View Detail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SEARCH: Overview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33580"/>
          <a:stretch>
            <a:fillRect/>
          </a:stretch>
        </p:blipFill>
        <p:spPr bwMode="auto">
          <a:xfrm>
            <a:off x="1371600" y="1143000"/>
            <a:ext cx="639211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" y="5410200"/>
            <a:ext cx="1066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 area  with important field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1143000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</a:t>
            </a:r>
            <a:r>
              <a:rPr lang="en-US" sz="1200" dirty="0" smtClean="0"/>
              <a:t>name </a:t>
            </a:r>
            <a:r>
              <a:rPr lang="en-US" sz="1200" dirty="0" smtClean="0"/>
              <a:t>quickly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838200" y="16764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200" y="4876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8200" y="3657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2400" y="4114800"/>
            <a:ext cx="121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276600" y="38862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rot="10800000">
            <a:off x="2667000" y="37338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14800" y="1371600"/>
            <a:ext cx="2514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HIDE SEARCH OPTIONS</a:t>
            </a:r>
          </a:p>
          <a:p>
            <a:pPr algn="ctr"/>
            <a:r>
              <a:rPr lang="en-US" sz="1200" dirty="0" smtClean="0"/>
              <a:t>Toggle hide/show the search panel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3810000" y="1562100"/>
            <a:ext cx="3048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962400" y="1219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0" y="99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0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766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629</TotalTime>
  <Words>376</Words>
  <Application>Microsoft Office PowerPoint</Application>
  <PresentationFormat>On-screen Show (4:3)</PresentationFormat>
  <Paragraphs>98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Concourse</vt:lpstr>
      <vt:lpstr>CAMPSYS </vt:lpstr>
      <vt:lpstr>Slide 2</vt:lpstr>
      <vt:lpstr>MAIN INTERFACE</vt:lpstr>
      <vt:lpstr>Staff Record: How to add new staff? </vt:lpstr>
      <vt:lpstr>Staff Record: How to edit staff record? </vt:lpstr>
      <vt:lpstr>Staff Record: Additional Record </vt:lpstr>
      <vt:lpstr>Staff Record: Delete</vt:lpstr>
      <vt:lpstr>Staff Record: View Detail</vt:lpstr>
      <vt:lpstr>SEARCH: Overview </vt:lpstr>
      <vt:lpstr>SEARCH</vt:lpstr>
      <vt:lpstr>SEARCH: </vt:lpstr>
      <vt:lpstr>EXPORT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CAMPSYS</dc:title>
  <dc:creator>kopiaman</dc:creator>
  <cp:lastModifiedBy>kopiaman</cp:lastModifiedBy>
  <cp:revision>125</cp:revision>
  <dcterms:created xsi:type="dcterms:W3CDTF">2013-06-12T20:30:05Z</dcterms:created>
  <dcterms:modified xsi:type="dcterms:W3CDTF">2013-07-03T15:10:21Z</dcterms:modified>
</cp:coreProperties>
</file>