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250" autoAdjust="0"/>
    <p:restoredTop sz="96953" autoAdjust="0"/>
  </p:normalViewPr>
  <p:slideViewPr>
    <p:cSldViewPr>
      <p:cViewPr>
        <p:scale>
          <a:sx n="100" d="100"/>
          <a:sy n="100" d="100"/>
        </p:scale>
        <p:origin x="-486" y="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BB9B3-DFE5-46EB-A3BB-5DF9B5D83A05}" type="datetimeFigureOut">
              <a:rPr lang="en-US" smtClean="0"/>
              <a:pPr/>
              <a:t>03/07/2013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687E6-8C0A-4D78-86D2-1F9BA8DEB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687E6-8C0A-4D78-86D2-1F9BA8DEB9C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687E6-8C0A-4D78-86D2-1F9BA8DEB9C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8677-1F05-4600-8C15-19CD430768A0}" type="datetimeFigureOut">
              <a:rPr lang="en-US" smtClean="0"/>
              <a:pPr/>
              <a:t>03/07/2013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8677-1F05-4600-8C15-19CD430768A0}" type="datetimeFigureOut">
              <a:rPr lang="en-US" smtClean="0"/>
              <a:pPr/>
              <a:t>03/07/2013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8677-1F05-4600-8C15-19CD430768A0}" type="datetimeFigureOut">
              <a:rPr lang="en-US" smtClean="0"/>
              <a:pPr/>
              <a:t>03/07/2013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3218677-1F05-4600-8C15-19CD430768A0}" type="datetimeFigureOut">
              <a:rPr lang="en-US" smtClean="0"/>
              <a:pPr/>
              <a:t>03/07/2013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218677-1F05-4600-8C15-19CD430768A0}" type="datetimeFigureOut">
              <a:rPr lang="en-US" smtClean="0"/>
              <a:pPr/>
              <a:t>03/07/2013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218677-1F05-4600-8C15-19CD430768A0}" type="datetimeFigureOut">
              <a:rPr lang="en-US" smtClean="0"/>
              <a:pPr/>
              <a:t>03/07/2013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218677-1F05-4600-8C15-19CD430768A0}" type="datetimeFigureOut">
              <a:rPr lang="en-US" smtClean="0"/>
              <a:pPr/>
              <a:t>03/07/2013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218677-1F05-4600-8C15-19CD430768A0}" type="datetimeFigureOut">
              <a:rPr lang="en-US" smtClean="0"/>
              <a:pPr/>
              <a:t>03/07/2013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218677-1F05-4600-8C15-19CD430768A0}" type="datetimeFigureOut">
              <a:rPr lang="en-US" smtClean="0"/>
              <a:pPr/>
              <a:t>03/07/2013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218677-1F05-4600-8C15-19CD430768A0}" type="datetimeFigureOut">
              <a:rPr lang="en-US" smtClean="0"/>
              <a:pPr/>
              <a:t>03/07/2013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3218677-1F05-4600-8C15-19CD430768A0}" type="datetimeFigureOut">
              <a:rPr lang="en-US" smtClean="0"/>
              <a:pPr/>
              <a:t>03/07/2013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8677-1F05-4600-8C15-19CD430768A0}" type="datetimeFigureOut">
              <a:rPr lang="en-US" smtClean="0"/>
              <a:pPr/>
              <a:t>03/07/2013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3218677-1F05-4600-8C15-19CD430768A0}" type="datetimeFigureOut">
              <a:rPr lang="en-US" smtClean="0"/>
              <a:pPr/>
              <a:t>03/07/2013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218677-1F05-4600-8C15-19CD430768A0}" type="datetimeFigureOut">
              <a:rPr lang="en-US" smtClean="0"/>
              <a:pPr/>
              <a:t>03/07/2013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218677-1F05-4600-8C15-19CD430768A0}" type="datetimeFigureOut">
              <a:rPr lang="en-US" smtClean="0"/>
              <a:pPr/>
              <a:t>03/07/2013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8677-1F05-4600-8C15-19CD430768A0}" type="datetimeFigureOut">
              <a:rPr lang="en-US" smtClean="0"/>
              <a:pPr/>
              <a:t>03/07/2013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8677-1F05-4600-8C15-19CD430768A0}" type="datetimeFigureOut">
              <a:rPr lang="en-US" smtClean="0"/>
              <a:pPr/>
              <a:t>03/07/2013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8677-1F05-4600-8C15-19CD430768A0}" type="datetimeFigureOut">
              <a:rPr lang="en-US" smtClean="0"/>
              <a:pPr/>
              <a:t>03/07/2013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8677-1F05-4600-8C15-19CD430768A0}" type="datetimeFigureOut">
              <a:rPr lang="en-US" smtClean="0"/>
              <a:pPr/>
              <a:t>03/07/2013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8677-1F05-4600-8C15-19CD430768A0}" type="datetimeFigureOut">
              <a:rPr lang="en-US" smtClean="0"/>
              <a:pPr/>
              <a:t>03/07/2013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8677-1F05-4600-8C15-19CD430768A0}" type="datetimeFigureOut">
              <a:rPr lang="en-US" smtClean="0"/>
              <a:pPr/>
              <a:t>03/07/2013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8677-1F05-4600-8C15-19CD430768A0}" type="datetimeFigureOut">
              <a:rPr lang="en-US" smtClean="0"/>
              <a:pPr/>
              <a:t>03/07/2013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18677-1F05-4600-8C15-19CD430768A0}" type="datetimeFigureOut">
              <a:rPr lang="en-US" smtClean="0"/>
              <a:pPr/>
              <a:t>03/07/2013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3218677-1F05-4600-8C15-19CD430768A0}" type="datetimeFigureOut">
              <a:rPr lang="en-US" smtClean="0"/>
              <a:pPr/>
              <a:t>03/07/2013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CAMPSYS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7800" y="2971800"/>
            <a:ext cx="2819400" cy="685800"/>
          </a:xfrm>
        </p:spPr>
        <p:txBody>
          <a:bodyPr/>
          <a:lstStyle/>
          <a:p>
            <a:r>
              <a:rPr lang="en-US" dirty="0" smtClean="0"/>
              <a:t>User Manual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2800" y="350520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STUDENT AFFAIR MODULE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315200" y="6172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V1.0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/>
          <a:srcRect t="20000" b="20000"/>
          <a:stretch>
            <a:fillRect/>
          </a:stretch>
        </p:blipFill>
        <p:spPr bwMode="auto">
          <a:xfrm>
            <a:off x="5791200" y="1143000"/>
            <a:ext cx="2311513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2400" dirty="0" smtClean="0"/>
              <a:t>Student Record: Additional Information- </a:t>
            </a:r>
            <a:br>
              <a:rPr lang="en-US" sz="2400" dirty="0" smtClean="0"/>
            </a:br>
            <a:r>
              <a:rPr lang="en-US" sz="2400" dirty="0" smtClean="0"/>
              <a:t>Discipline</a:t>
            </a:r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3505200" y="12192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57600" y="2362200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Click </a:t>
            </a:r>
            <a:r>
              <a:rPr lang="en-US" sz="1600" dirty="0" smtClean="0">
                <a:solidFill>
                  <a:srgbClr val="FF0000"/>
                </a:solidFill>
              </a:rPr>
              <a:t>Inline Add at </a:t>
            </a:r>
            <a:r>
              <a:rPr lang="en-US" sz="1600" dirty="0" smtClean="0"/>
              <a:t>Extracurricular</a:t>
            </a:r>
          </a:p>
        </p:txBody>
      </p:sp>
      <p:cxnSp>
        <p:nvCxnSpPr>
          <p:cNvPr id="17" name="Straight Arrow Connector 16"/>
          <p:cNvCxnSpPr>
            <a:stCxn id="14" idx="6"/>
          </p:cNvCxnSpPr>
          <p:nvPr/>
        </p:nvCxnSpPr>
        <p:spPr>
          <a:xfrm>
            <a:off x="4038600" y="1447800"/>
            <a:ext cx="2057400" cy="144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/>
          <a:srcRect l="34553" t="46875" r="40849" b="30208"/>
          <a:stretch>
            <a:fillRect/>
          </a:stretch>
        </p:blipFill>
        <p:spPr bwMode="auto">
          <a:xfrm>
            <a:off x="381000" y="1676400"/>
            <a:ext cx="2362200" cy="12373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Oval 18"/>
          <p:cNvSpPr/>
          <p:nvPr/>
        </p:nvSpPr>
        <p:spPr>
          <a:xfrm>
            <a:off x="76200" y="1219200"/>
            <a:ext cx="609600" cy="367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" y="11430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EDIT button at student list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4"/>
          </p:cNvCxnSpPr>
          <p:nvPr/>
        </p:nvCxnSpPr>
        <p:spPr>
          <a:xfrm rot="16200000" flipH="1">
            <a:off x="202540" y="1764805"/>
            <a:ext cx="505690" cy="1487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28600" y="30480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62000" y="3124200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Fill in every field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4400" y="5486400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To save the record, Click </a:t>
            </a:r>
            <a:r>
              <a:rPr lang="en-US" sz="1600" b="1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1600" b="1" dirty="0" smtClean="0">
              <a:solidFill>
                <a:srgbClr val="00B05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04800" y="54864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505200"/>
            <a:ext cx="8458200" cy="18608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Action Button: Home 15">
            <a:hlinkClick r:id="rId5" action="ppaction://hlinksldjump" highlightClick="1"/>
          </p:cNvPr>
          <p:cNvSpPr/>
          <p:nvPr/>
        </p:nvSpPr>
        <p:spPr>
          <a:xfrm>
            <a:off x="8305800" y="6172200"/>
            <a:ext cx="533400" cy="457200"/>
          </a:xfrm>
          <a:prstGeom prst="actionButtonHom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1219200"/>
            <a:ext cx="1942531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2400" dirty="0" smtClean="0"/>
              <a:t>Student Record: Additional Information- </a:t>
            </a:r>
            <a:br>
              <a:rPr lang="en-US" sz="2400" dirty="0" smtClean="0"/>
            </a:br>
            <a:r>
              <a:rPr lang="en-US" sz="2400" dirty="0" smtClean="0"/>
              <a:t>Hostel</a:t>
            </a:r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3505200" y="12192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0" y="2667000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Click </a:t>
            </a:r>
            <a:r>
              <a:rPr lang="en-US" sz="1600" dirty="0" smtClean="0">
                <a:solidFill>
                  <a:srgbClr val="FF0000"/>
                </a:solidFill>
              </a:rPr>
              <a:t>Inline Add </a:t>
            </a:r>
            <a:r>
              <a:rPr lang="en-US" sz="1600" dirty="0" smtClean="0"/>
              <a:t>Hostel</a:t>
            </a:r>
          </a:p>
        </p:txBody>
      </p:sp>
      <p:cxnSp>
        <p:nvCxnSpPr>
          <p:cNvPr id="17" name="Straight Arrow Connector 16"/>
          <p:cNvCxnSpPr>
            <a:stCxn id="14" idx="6"/>
          </p:cNvCxnSpPr>
          <p:nvPr/>
        </p:nvCxnSpPr>
        <p:spPr>
          <a:xfrm>
            <a:off x="4038600" y="1447800"/>
            <a:ext cx="2133600" cy="1676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/>
          <a:srcRect l="34553" t="46875" r="40849" b="30208"/>
          <a:stretch>
            <a:fillRect/>
          </a:stretch>
        </p:blipFill>
        <p:spPr bwMode="auto">
          <a:xfrm>
            <a:off x="381000" y="1676400"/>
            <a:ext cx="2362200" cy="12373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Oval 18"/>
          <p:cNvSpPr/>
          <p:nvPr/>
        </p:nvSpPr>
        <p:spPr>
          <a:xfrm>
            <a:off x="76200" y="1219200"/>
            <a:ext cx="609600" cy="367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" y="11430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EDIT button at student list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4"/>
          </p:cNvCxnSpPr>
          <p:nvPr/>
        </p:nvCxnSpPr>
        <p:spPr>
          <a:xfrm rot="16200000" flipH="1">
            <a:off x="202540" y="1764805"/>
            <a:ext cx="505690" cy="1487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28600" y="30480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62000" y="3124200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Fill in every field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38600" y="5486400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To save the record, Click </a:t>
            </a:r>
            <a:r>
              <a:rPr lang="en-US" sz="1600" b="1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1600" b="1" dirty="0" smtClean="0">
              <a:solidFill>
                <a:srgbClr val="00B05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429000" y="54102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3581400"/>
            <a:ext cx="743902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5181600"/>
            <a:ext cx="1371600" cy="1460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TextBox 23"/>
          <p:cNvSpPr txBox="1"/>
          <p:nvPr/>
        </p:nvSpPr>
        <p:spPr>
          <a:xfrm>
            <a:off x="1828800" y="5257800"/>
            <a:ext cx="114300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Tips: You can add new location by click INLINE ADD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10800000" flipV="1">
            <a:off x="1219200" y="48768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Action Button: Home 30">
            <a:hlinkClick r:id="rId6" action="ppaction://hlinksldjump" highlightClick="1"/>
          </p:cNvPr>
          <p:cNvSpPr/>
          <p:nvPr/>
        </p:nvSpPr>
        <p:spPr>
          <a:xfrm>
            <a:off x="8305800" y="6172200"/>
            <a:ext cx="533400" cy="457200"/>
          </a:xfrm>
          <a:prstGeom prst="actionButtonHom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191000"/>
            <a:ext cx="3971925" cy="2181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6977"/>
          <a:stretch>
            <a:fillRect/>
          </a:stretch>
        </p:blipFill>
        <p:spPr bwMode="auto">
          <a:xfrm>
            <a:off x="914400" y="1524000"/>
            <a:ext cx="3048000" cy="14382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2400" dirty="0" smtClean="0"/>
              <a:t>Student Record: </a:t>
            </a:r>
            <a:br>
              <a:rPr lang="en-US" sz="2400" dirty="0" smtClean="0"/>
            </a:br>
            <a:r>
              <a:rPr lang="en-US" sz="2400" dirty="0" smtClean="0"/>
              <a:t>How to delete student record?</a:t>
            </a:r>
            <a:br>
              <a:rPr lang="en-US" sz="2400" dirty="0" smtClean="0"/>
            </a:br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57200" y="34290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43000" y="3429001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Click </a:t>
            </a:r>
            <a:r>
              <a:rPr lang="en-US" sz="1600" dirty="0" smtClean="0">
                <a:solidFill>
                  <a:srgbClr val="FF0000"/>
                </a:solidFill>
              </a:rPr>
              <a:t>DELETE SELECTED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16200000" flipH="1">
            <a:off x="914400" y="3810000"/>
            <a:ext cx="1066800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200" y="1219200"/>
            <a:ext cx="609600" cy="367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2000" y="12192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Tick the checkbox at student’s list  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4"/>
          </p:cNvCxnSpPr>
          <p:nvPr/>
        </p:nvCxnSpPr>
        <p:spPr>
          <a:xfrm rot="16200000" flipH="1">
            <a:off x="602673" y="1364672"/>
            <a:ext cx="471055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029200" y="37338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715000" y="3810000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Click </a:t>
            </a:r>
            <a:r>
              <a:rPr lang="en-US" sz="1600" dirty="0" smtClean="0">
                <a:solidFill>
                  <a:srgbClr val="FF0000"/>
                </a:solidFill>
              </a:rPr>
              <a:t>OK</a:t>
            </a:r>
            <a:r>
              <a:rPr lang="en-US" sz="1600" dirty="0" smtClean="0"/>
              <a:t> to confirm delete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4343400"/>
            <a:ext cx="34480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t="23022"/>
          <a:stretch>
            <a:fillRect/>
          </a:stretch>
        </p:blipFill>
        <p:spPr bwMode="auto">
          <a:xfrm>
            <a:off x="304800" y="1600200"/>
            <a:ext cx="5238750" cy="10191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2400" dirty="0" smtClean="0"/>
              <a:t>Student Record: </a:t>
            </a:r>
            <a:br>
              <a:rPr lang="en-US" sz="2400" dirty="0" smtClean="0"/>
            </a:br>
            <a:r>
              <a:rPr lang="en-US" sz="2400" dirty="0" smtClean="0"/>
              <a:t>View Detail</a:t>
            </a:r>
            <a:endParaRPr lang="en-US" sz="1400" dirty="0"/>
          </a:p>
        </p:txBody>
      </p:sp>
      <p:sp>
        <p:nvSpPr>
          <p:cNvPr id="19" name="Oval 18"/>
          <p:cNvSpPr/>
          <p:nvPr/>
        </p:nvSpPr>
        <p:spPr>
          <a:xfrm>
            <a:off x="3962397" y="1295400"/>
            <a:ext cx="609600" cy="367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3400" y="12954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Student List, Click VIEW DETAIL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4"/>
          </p:cNvCxnSpPr>
          <p:nvPr/>
        </p:nvCxnSpPr>
        <p:spPr>
          <a:xfrm rot="16200000" flipH="1">
            <a:off x="4298371" y="1631370"/>
            <a:ext cx="394857" cy="4572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2819400"/>
            <a:ext cx="3124200" cy="369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2286000"/>
            <a:ext cx="3067050" cy="3774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Oval 22"/>
          <p:cNvSpPr/>
          <p:nvPr/>
        </p:nvSpPr>
        <p:spPr>
          <a:xfrm>
            <a:off x="228600" y="28194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38200" y="2819401"/>
            <a:ext cx="167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New window will be open. You can print it directly from internet browser.</a:t>
            </a:r>
          </a:p>
        </p:txBody>
      </p:sp>
      <p:sp>
        <p:nvSpPr>
          <p:cNvPr id="25" name="Action Button: Home 24">
            <a:hlinkClick r:id="rId5" action="ppaction://hlinksldjump" highlightClick="1"/>
          </p:cNvPr>
          <p:cNvSpPr/>
          <p:nvPr/>
        </p:nvSpPr>
        <p:spPr>
          <a:xfrm>
            <a:off x="8305800" y="6172200"/>
            <a:ext cx="533400" cy="457200"/>
          </a:xfrm>
          <a:prstGeom prst="actionButtonHom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SEARCH: Overview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r="33580"/>
          <a:stretch>
            <a:fillRect/>
          </a:stretch>
        </p:blipFill>
        <p:spPr bwMode="auto">
          <a:xfrm>
            <a:off x="1371600" y="1143000"/>
            <a:ext cx="6392114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76200" y="5410200"/>
            <a:ext cx="10668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SEARCH PANEL- Search  area  with important field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152400" y="1143000"/>
            <a:ext cx="16764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QUICK SEARCH – Find student name quickly</a:t>
            </a:r>
            <a:endParaRPr lang="en-US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838200" y="1676400"/>
            <a:ext cx="8382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38200" y="48768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38200" y="36576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52400" y="4114800"/>
            <a:ext cx="12192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FIELD- Additional Search filter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3276600" y="3886200"/>
            <a:ext cx="22860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SHOW OPTIONS-</a:t>
            </a:r>
          </a:p>
          <a:p>
            <a:pPr algn="ctr"/>
            <a:r>
              <a:rPr lang="en-US" sz="1200" dirty="0" smtClean="0"/>
              <a:t>Show range/interval input seach</a:t>
            </a:r>
            <a:endParaRPr lang="en-US" sz="1200" dirty="0"/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>
          <a:xfrm rot="10800000">
            <a:off x="2667000" y="3733800"/>
            <a:ext cx="609600" cy="342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114800" y="1371600"/>
            <a:ext cx="25146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HIDE SEARCH OPTIONS</a:t>
            </a:r>
          </a:p>
          <a:p>
            <a:pPr algn="ctr"/>
            <a:r>
              <a:rPr lang="en-US" sz="1200" dirty="0" smtClean="0"/>
              <a:t>Toggle hide/show the search panel</a:t>
            </a:r>
            <a:endParaRPr lang="en-US" sz="1200" dirty="0"/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rot="10800000" flipV="1">
            <a:off x="3810000" y="1562100"/>
            <a:ext cx="304800" cy="876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962400" y="12192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0" y="990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762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0" y="5257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3276600" y="3733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 r="33580"/>
          <a:stretch>
            <a:fillRect/>
          </a:stretch>
        </p:blipFill>
        <p:spPr bwMode="auto">
          <a:xfrm>
            <a:off x="304800" y="2514600"/>
            <a:ext cx="3962399" cy="3259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609599"/>
            <a:ext cx="4267200" cy="34652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 rot="5400000">
            <a:off x="1447800" y="2590800"/>
            <a:ext cx="12192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057400" y="1600200"/>
            <a:ext cx="17526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HIDE SEARCH OPTIONS</a:t>
            </a:r>
          </a:p>
          <a:p>
            <a:pPr algn="ctr"/>
            <a:r>
              <a:rPr lang="en-US" sz="1200" dirty="0" smtClean="0"/>
              <a:t>Toggle hide/show the search panel</a:t>
            </a:r>
            <a:endParaRPr lang="en-US" sz="1200" dirty="0"/>
          </a:p>
        </p:txBody>
      </p:sp>
      <p:sp>
        <p:nvSpPr>
          <p:cNvPr id="12" name="Curved Up Arrow 11"/>
          <p:cNvSpPr/>
          <p:nvPr/>
        </p:nvSpPr>
        <p:spPr>
          <a:xfrm>
            <a:off x="3581400" y="4191000"/>
            <a:ext cx="18288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33600" y="5334000"/>
            <a:ext cx="19812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SEARCH PANEL- Search  area  with common field. Type in one of those field and click SEARCH to proceed.</a:t>
            </a:r>
            <a:endParaRPr lang="en-US" sz="1100" dirty="0"/>
          </a:p>
        </p:txBody>
      </p:sp>
      <p:cxnSp>
        <p:nvCxnSpPr>
          <p:cNvPr id="14" name="Straight Arrow Connector 13"/>
          <p:cNvCxnSpPr/>
          <p:nvPr/>
        </p:nvCxnSpPr>
        <p:spPr>
          <a:xfrm rot="10800000" flipV="1">
            <a:off x="1447800" y="53340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905000" y="5181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505200" y="41148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828800" y="14478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2057400"/>
            <a:ext cx="1981168" cy="4371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l="1506" t="26042" r="78331" b="8333"/>
          <a:stretch>
            <a:fillRect/>
          </a:stretch>
        </p:blipFill>
        <p:spPr bwMode="auto">
          <a:xfrm>
            <a:off x="6553200" y="2667000"/>
            <a:ext cx="2040467" cy="373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SEARCH: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" y="1143000"/>
            <a:ext cx="16764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QUICK SEARCH – Find student name quickly </a:t>
            </a:r>
            <a:endParaRPr lang="en-US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6858000" y="2743200"/>
            <a:ext cx="8382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239000" y="1828800"/>
            <a:ext cx="1295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FIELD- Additional Search filter which not in search panel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4343400" y="1447800"/>
            <a:ext cx="22860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SHOW OPTIONS-</a:t>
            </a:r>
          </a:p>
          <a:p>
            <a:pPr algn="ctr"/>
            <a:r>
              <a:rPr lang="en-US" sz="1200" dirty="0" smtClean="0"/>
              <a:t>Show range/interval input seach</a:t>
            </a:r>
            <a:endParaRPr lang="en-US" sz="1200" dirty="0"/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 rot="16200000" flipH="1">
            <a:off x="5181600" y="2133600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0" y="990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7086600" y="1752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3886200" y="1600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1" y="1676400"/>
            <a:ext cx="2133600" cy="1450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5"/>
          <a:srcRect t="35821" r="77465" b="2307"/>
          <a:stretch>
            <a:fillRect/>
          </a:stretch>
        </p:blipFill>
        <p:spPr bwMode="auto">
          <a:xfrm>
            <a:off x="2667000" y="2209800"/>
            <a:ext cx="1524000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" name="Striped Right Arrow 32"/>
          <p:cNvSpPr/>
          <p:nvPr/>
        </p:nvSpPr>
        <p:spPr>
          <a:xfrm>
            <a:off x="4038600" y="2819400"/>
            <a:ext cx="533400" cy="381000"/>
          </a:xfrm>
          <a:prstGeom prst="strip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6324600" cy="20679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2192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export record list to many format like EXCEL, WORD , CSV..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r="44530"/>
          <a:stretch>
            <a:fillRect/>
          </a:stretch>
        </p:blipFill>
        <p:spPr bwMode="auto">
          <a:xfrm>
            <a:off x="5562600" y="2895600"/>
            <a:ext cx="2752725" cy="3067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 r="54972"/>
          <a:stretch>
            <a:fillRect/>
          </a:stretch>
        </p:blipFill>
        <p:spPr bwMode="auto">
          <a:xfrm>
            <a:off x="533400" y="3733800"/>
            <a:ext cx="2286000" cy="2552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Straight Arrow Connector 10"/>
          <p:cNvCxnSpPr/>
          <p:nvPr/>
        </p:nvCxnSpPr>
        <p:spPr>
          <a:xfrm rot="5400000">
            <a:off x="5257800" y="3429000"/>
            <a:ext cx="3124200" cy="1143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239000" y="1828800"/>
            <a:ext cx="1295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EXPORT RESULT- To export current page or all records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7086600" y="1752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2895600" y="1905000"/>
            <a:ext cx="426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733800" y="4191000"/>
            <a:ext cx="1295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EXPORT SELECTED- To export selected data only</a:t>
            </a:r>
            <a:endParaRPr lang="en-US" sz="1200" dirty="0"/>
          </a:p>
        </p:txBody>
      </p:sp>
      <p:sp>
        <p:nvSpPr>
          <p:cNvPr id="19" name="Oval 18"/>
          <p:cNvSpPr/>
          <p:nvPr/>
        </p:nvSpPr>
        <p:spPr>
          <a:xfrm>
            <a:off x="3581400" y="4114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10800000" flipV="1">
            <a:off x="1219200" y="5029200"/>
            <a:ext cx="251460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0"/>
          </p:cNvCxnSpPr>
          <p:nvPr/>
        </p:nvCxnSpPr>
        <p:spPr>
          <a:xfrm rot="16200000" flipV="1">
            <a:off x="2647950" y="3067050"/>
            <a:ext cx="1219200" cy="876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33400" y="304800"/>
            <a:ext cx="77724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CONTENT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MAIN INTERFACE</a:t>
            </a:r>
          </a:p>
          <a:p>
            <a:pPr>
              <a:buFont typeface="Wingdings" pitchFamily="2" charset="2"/>
              <a:buChar char="q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STUDENT RECORD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  <a:hlinkClick r:id="rId3" action="ppaction://hlinksldjump"/>
              </a:rPr>
              <a:t>How to add new student?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  <a:hlinkClick r:id="rId4" action="ppaction://hlinksldjump"/>
              </a:rPr>
              <a:t>How to edit student record?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  <a:hlinkClick r:id="rId5" action="ppaction://hlinksldjump"/>
              </a:rPr>
              <a:t>Additional  Record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  <a:hlinkClick r:id="rId6" action="ppaction://hlinksldjump"/>
              </a:rPr>
              <a:t>Qualification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  <a:hlinkClick r:id="rId7" action="ppaction://hlinksldjump"/>
              </a:rPr>
              <a:t>School Academic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  <a:hlinkClick r:id="rId8" action="ppaction://hlinksldjump"/>
              </a:rPr>
              <a:t>Extracurricular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  <a:hlinkClick r:id="rId9" action="ppaction://hlinksldjump"/>
              </a:rPr>
              <a:t>Discipline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2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  <a:hlinkClick r:id="rId10" action="ppaction://hlinksldjump"/>
              </a:rPr>
              <a:t>Hostel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  <a:hlinkClick r:id="rId11" action="ppaction://hlinksldjump"/>
              </a:rPr>
              <a:t>How to delete student record?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  <a:hlinkClick r:id="rId12" action="ppaction://hlinksldjump"/>
              </a:rPr>
              <a:t>View Student’s Detail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SEARCH</a:t>
            </a:r>
          </a:p>
          <a:p>
            <a:pPr>
              <a:buFont typeface="Wingdings" pitchFamily="2" charset="2"/>
              <a:buChar char="q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EXPORT</a:t>
            </a:r>
          </a:p>
          <a:p>
            <a:pPr>
              <a:buFont typeface="Wingdings" pitchFamily="2" charset="2"/>
              <a:buChar char="q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b="2473"/>
          <a:stretch>
            <a:fillRect/>
          </a:stretch>
        </p:blipFill>
        <p:spPr bwMode="auto">
          <a:xfrm>
            <a:off x="762000" y="842001"/>
            <a:ext cx="7162800" cy="563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MAIN INTERFACE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200" y="5410200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SEARCH PANEL- Search particular records  </a:t>
            </a:r>
            <a:endParaRPr lang="en-US" sz="1100" dirty="0"/>
          </a:p>
        </p:txBody>
      </p:sp>
      <p:sp>
        <p:nvSpPr>
          <p:cNvPr id="20" name="Rectangle 19"/>
          <p:cNvSpPr/>
          <p:nvPr/>
        </p:nvSpPr>
        <p:spPr>
          <a:xfrm>
            <a:off x="152400" y="9906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QUICK SEARCH – Find student name quickly</a:t>
            </a:r>
            <a:endParaRPr lang="en-US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1104900" y="1790700"/>
            <a:ext cx="10668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28600" y="48768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477000" y="6019800"/>
            <a:ext cx="1447799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PAGINATION- Navigate to other records page</a:t>
            </a:r>
            <a:endParaRPr lang="en-US" sz="1200" dirty="0"/>
          </a:p>
        </p:txBody>
      </p:sp>
      <p:cxnSp>
        <p:nvCxnSpPr>
          <p:cNvPr id="41" name="Straight Arrow Connector 40"/>
          <p:cNvCxnSpPr>
            <a:stCxn id="34" idx="1"/>
          </p:cNvCxnSpPr>
          <p:nvPr/>
        </p:nvCxnSpPr>
        <p:spPr>
          <a:xfrm rot="10800000">
            <a:off x="5638804" y="5867400"/>
            <a:ext cx="838197" cy="419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52400" y="37338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52400" y="41148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FIELD- Additional Search filter</a:t>
            </a:r>
            <a:endParaRPr lang="en-US" sz="1200" dirty="0"/>
          </a:p>
        </p:txBody>
      </p:sp>
      <p:cxnSp>
        <p:nvCxnSpPr>
          <p:cNvPr id="51" name="Straight Arrow Connector 50"/>
          <p:cNvCxnSpPr/>
          <p:nvPr/>
        </p:nvCxnSpPr>
        <p:spPr>
          <a:xfrm rot="10800000">
            <a:off x="3276600" y="53340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657600" y="5791200"/>
            <a:ext cx="129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EDIT RECORD-Edit selected record details</a:t>
            </a:r>
            <a:endParaRPr lang="en-US" sz="1200" dirty="0"/>
          </a:p>
        </p:txBody>
      </p:sp>
      <p:sp>
        <p:nvSpPr>
          <p:cNvPr id="53" name="Rectangle 52"/>
          <p:cNvSpPr/>
          <p:nvPr/>
        </p:nvSpPr>
        <p:spPr>
          <a:xfrm>
            <a:off x="2743200" y="1066800"/>
            <a:ext cx="1524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DELETE -Permenantly delete selected record</a:t>
            </a:r>
            <a:endParaRPr lang="en-US" sz="1200" dirty="0"/>
          </a:p>
        </p:txBody>
      </p:sp>
      <p:cxnSp>
        <p:nvCxnSpPr>
          <p:cNvPr id="54" name="Straight Arrow Connector 53"/>
          <p:cNvCxnSpPr/>
          <p:nvPr/>
        </p:nvCxnSpPr>
        <p:spPr>
          <a:xfrm rot="5400000">
            <a:off x="2286000" y="2057400"/>
            <a:ext cx="9144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 flipV="1">
            <a:off x="3505200" y="2667000"/>
            <a:ext cx="11430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343400" y="25146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CHECKBOX – Can be selected for action.  For example: Delete, Export</a:t>
            </a:r>
            <a:endParaRPr lang="en-US" sz="1200" dirty="0"/>
          </a:p>
        </p:txBody>
      </p:sp>
      <p:cxnSp>
        <p:nvCxnSpPr>
          <p:cNvPr id="60" name="Straight Arrow Connector 59"/>
          <p:cNvCxnSpPr/>
          <p:nvPr/>
        </p:nvCxnSpPr>
        <p:spPr>
          <a:xfrm rot="5400000">
            <a:off x="7600950" y="1771650"/>
            <a:ext cx="533400" cy="647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543800" y="1066800"/>
            <a:ext cx="1600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RECORD PER PAGE– Limit the record list  per page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4419600" y="1066800"/>
            <a:ext cx="1524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EXPORT- Export selected records to Excel, Word etc</a:t>
            </a:r>
            <a:endParaRPr lang="en-US" sz="1200" dirty="0"/>
          </a:p>
        </p:txBody>
      </p:sp>
      <p:cxnSp>
        <p:nvCxnSpPr>
          <p:cNvPr id="33" name="Straight Arrow Connector 32"/>
          <p:cNvCxnSpPr/>
          <p:nvPr/>
        </p:nvCxnSpPr>
        <p:spPr>
          <a:xfrm rot="10800000" flipV="1">
            <a:off x="3657600" y="1828800"/>
            <a:ext cx="99060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981200" y="29718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NEW-</a:t>
            </a:r>
          </a:p>
          <a:p>
            <a:pPr algn="ctr"/>
            <a:r>
              <a:rPr lang="en-US" sz="1200" dirty="0" smtClean="0"/>
              <a:t>Add new record</a:t>
            </a:r>
            <a:endParaRPr lang="en-US" sz="1200" dirty="0"/>
          </a:p>
        </p:txBody>
      </p:sp>
      <p:cxnSp>
        <p:nvCxnSpPr>
          <p:cNvPr id="37" name="Straight Arrow Connector 36"/>
          <p:cNvCxnSpPr>
            <a:stCxn id="36" idx="1"/>
          </p:cNvCxnSpPr>
          <p:nvPr/>
        </p:nvCxnSpPr>
        <p:spPr>
          <a:xfrm rot="10800000">
            <a:off x="1371600" y="2819400"/>
            <a:ext cx="609600" cy="342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276600" y="3886200"/>
            <a:ext cx="2286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SHOW OPTIONS-</a:t>
            </a:r>
          </a:p>
          <a:p>
            <a:pPr algn="ctr"/>
            <a:r>
              <a:rPr lang="en-US" sz="1200" dirty="0" smtClean="0"/>
              <a:t>Show range/interval input seach</a:t>
            </a:r>
            <a:endParaRPr lang="en-US" sz="1200" dirty="0"/>
          </a:p>
        </p:txBody>
      </p:sp>
      <p:cxnSp>
        <p:nvCxnSpPr>
          <p:cNvPr id="43" name="Straight Arrow Connector 42"/>
          <p:cNvCxnSpPr>
            <a:stCxn id="42" idx="1"/>
          </p:cNvCxnSpPr>
          <p:nvPr/>
        </p:nvCxnSpPr>
        <p:spPr>
          <a:xfrm rot="10800000">
            <a:off x="2667000" y="3733800"/>
            <a:ext cx="609600" cy="342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953000" y="4800600"/>
            <a:ext cx="1752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VIEW DETAIL</a:t>
            </a:r>
          </a:p>
          <a:p>
            <a:pPr algn="ctr"/>
            <a:r>
              <a:rPr lang="en-US" sz="1200" dirty="0" smtClean="0"/>
              <a:t>Detail of Student Records</a:t>
            </a:r>
            <a:endParaRPr lang="en-US" sz="1200" dirty="0"/>
          </a:p>
        </p:txBody>
      </p:sp>
      <p:cxnSp>
        <p:nvCxnSpPr>
          <p:cNvPr id="52" name="Straight Arrow Connector 51"/>
          <p:cNvCxnSpPr>
            <a:stCxn id="49" idx="3"/>
          </p:cNvCxnSpPr>
          <p:nvPr/>
        </p:nvCxnSpPr>
        <p:spPr>
          <a:xfrm flipV="1">
            <a:off x="6705600" y="4572000"/>
            <a:ext cx="609600" cy="419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Action Button: Home 31">
            <a:hlinkClick r:id="rId3" action="ppaction://hlinksldjump" highlightClick="1"/>
          </p:cNvPr>
          <p:cNvSpPr/>
          <p:nvPr/>
        </p:nvSpPr>
        <p:spPr>
          <a:xfrm>
            <a:off x="8305800" y="6172200"/>
            <a:ext cx="533400" cy="457200"/>
          </a:xfrm>
          <a:prstGeom prst="actionButtonHom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Student Record:</a:t>
            </a:r>
            <a:br>
              <a:rPr lang="en-US" sz="2800" dirty="0" smtClean="0"/>
            </a:br>
            <a:r>
              <a:rPr lang="en-US" sz="2800" dirty="0" smtClean="0"/>
              <a:t>How to add new student?</a:t>
            </a:r>
            <a:br>
              <a:rPr lang="en-US" sz="2800" dirty="0" smtClean="0"/>
            </a:br>
            <a:endParaRPr lang="en-US" sz="28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 t="17145" r="67021" b="57797"/>
          <a:stretch>
            <a:fillRect/>
          </a:stretch>
        </p:blipFill>
        <p:spPr bwMode="auto">
          <a:xfrm>
            <a:off x="381000" y="1447800"/>
            <a:ext cx="2362200" cy="1447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Oval 6"/>
          <p:cNvSpPr/>
          <p:nvPr/>
        </p:nvSpPr>
        <p:spPr>
          <a:xfrm>
            <a:off x="76200" y="12954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219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Add New button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6200000" flipH="1">
            <a:off x="190500" y="18669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05200" y="1299627"/>
            <a:ext cx="4953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Fill in all relevant field in each tab. (Personal, Family, Next of Kin, Campus Info, Medical ) </a:t>
            </a:r>
            <a:br>
              <a:rPr lang="en-US" dirty="0" smtClean="0"/>
            </a:br>
            <a:r>
              <a:rPr lang="en-US" sz="1400" dirty="0" smtClean="0"/>
              <a:t>Note: The asteric symbol is the compulsory field.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971800" y="12954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2057400"/>
            <a:ext cx="4953000" cy="2237650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sp>
        <p:nvSpPr>
          <p:cNvPr id="14" name="TextBox 13"/>
          <p:cNvSpPr txBox="1"/>
          <p:nvPr/>
        </p:nvSpPr>
        <p:spPr>
          <a:xfrm>
            <a:off x="838200" y="4347627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SUBMIT to save the record. 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04800" y="43434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 t="10063"/>
          <a:stretch>
            <a:fillRect/>
          </a:stretch>
        </p:blipFill>
        <p:spPr bwMode="auto">
          <a:xfrm>
            <a:off x="381000" y="4953000"/>
            <a:ext cx="3419475" cy="1362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Action Button: Home 15">
            <a:hlinkClick r:id="rId6" action="ppaction://hlinksldjump" highlightClick="1"/>
          </p:cNvPr>
          <p:cNvSpPr/>
          <p:nvPr/>
        </p:nvSpPr>
        <p:spPr>
          <a:xfrm>
            <a:off x="8305800" y="6172200"/>
            <a:ext cx="533400" cy="457200"/>
          </a:xfrm>
          <a:prstGeom prst="actionButtonHom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 l="34553" t="46875" r="40849" b="30208"/>
          <a:stretch>
            <a:fillRect/>
          </a:stretch>
        </p:blipFill>
        <p:spPr bwMode="auto">
          <a:xfrm>
            <a:off x="381000" y="1676400"/>
            <a:ext cx="3200400" cy="167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/>
              <a:t>Student Record:</a:t>
            </a:r>
            <a:br>
              <a:rPr lang="en-US" sz="3200" dirty="0" smtClean="0"/>
            </a:br>
            <a:r>
              <a:rPr lang="en-US" sz="3200" dirty="0" smtClean="0"/>
              <a:t>How to edit student record?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200" y="12954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295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EDIT button at student list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6200000" flipH="1">
            <a:off x="190500" y="18669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838200"/>
            <a:ext cx="3221983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Notched Right Arrow 10"/>
          <p:cNvSpPr/>
          <p:nvPr/>
        </p:nvSpPr>
        <p:spPr>
          <a:xfrm>
            <a:off x="3962400" y="1600200"/>
            <a:ext cx="762000" cy="533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3048000"/>
            <a:ext cx="2788921" cy="990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Oval 19"/>
          <p:cNvSpPr/>
          <p:nvPr/>
        </p:nvSpPr>
        <p:spPr>
          <a:xfrm>
            <a:off x="4267200" y="28956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10000" y="33528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SAVE to update record. 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6"/>
          </p:cNvCxnSpPr>
          <p:nvPr/>
        </p:nvCxnSpPr>
        <p:spPr>
          <a:xfrm>
            <a:off x="4800600" y="3124200"/>
            <a:ext cx="14478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Action Button: Home 12">
            <a:hlinkClick r:id="rId5" action="ppaction://hlinksldjump" highlightClick="1"/>
          </p:cNvPr>
          <p:cNvSpPr/>
          <p:nvPr/>
        </p:nvSpPr>
        <p:spPr>
          <a:xfrm>
            <a:off x="8305800" y="6172200"/>
            <a:ext cx="533400" cy="457200"/>
          </a:xfrm>
          <a:prstGeom prst="actionButtonHom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8199" t="12500" r="73646" b="22917"/>
          <a:stretch>
            <a:fillRect/>
          </a:stretch>
        </p:blipFill>
        <p:spPr bwMode="auto">
          <a:xfrm>
            <a:off x="5715000" y="1600200"/>
            <a:ext cx="2362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 l="34553" t="46875" r="40849" b="30208"/>
          <a:stretch>
            <a:fillRect/>
          </a:stretch>
        </p:blipFill>
        <p:spPr bwMode="auto">
          <a:xfrm>
            <a:off x="381000" y="1676400"/>
            <a:ext cx="3200400" cy="167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dirty="0" smtClean="0"/>
              <a:t>Student Record:</a:t>
            </a:r>
            <a:br>
              <a:rPr lang="en-US" sz="3200" dirty="0" smtClean="0"/>
            </a:br>
            <a:r>
              <a:rPr lang="en-US" sz="3200" dirty="0" smtClean="0"/>
              <a:t>Additional Information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200" y="12954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295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EDIT button at student list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6200000" flipH="1">
            <a:off x="190500" y="18669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Notched Right Arrow 10"/>
          <p:cNvSpPr/>
          <p:nvPr/>
        </p:nvSpPr>
        <p:spPr>
          <a:xfrm>
            <a:off x="3962400" y="1600200"/>
            <a:ext cx="762000" cy="533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90600" y="43434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0" y="4724400"/>
            <a:ext cx="2819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Click </a:t>
            </a:r>
            <a:r>
              <a:rPr lang="en-US" sz="1600" dirty="0" smtClean="0">
                <a:solidFill>
                  <a:srgbClr val="FF0000"/>
                </a:solidFill>
              </a:rPr>
              <a:t>Inline Add </a:t>
            </a:r>
            <a:r>
              <a:rPr lang="en-US" sz="1600" dirty="0" smtClean="0"/>
              <a:t>to insert Qualification, Academic Result, Extracurricular, Discipline and Hostel information for this student.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00200" y="43434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Additional Information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886200" y="2362200"/>
            <a:ext cx="19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 at the bottom of the student main record 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3429000"/>
            <a:ext cx="2311513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Arrow Connector 16"/>
          <p:cNvCxnSpPr>
            <a:stCxn id="16" idx="3"/>
          </p:cNvCxnSpPr>
          <p:nvPr/>
        </p:nvCxnSpPr>
        <p:spPr>
          <a:xfrm flipV="1">
            <a:off x="4114800" y="3886200"/>
            <a:ext cx="1905000" cy="6418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267200" y="4572000"/>
            <a:ext cx="1600200" cy="1084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343400" y="5181600"/>
            <a:ext cx="16002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67200" y="5715000"/>
            <a:ext cx="16764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962400" y="6019800"/>
            <a:ext cx="20574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Action Button: Home 18">
            <a:hlinkClick r:id="rId5" action="ppaction://hlinksldjump" highlightClick="1"/>
          </p:cNvPr>
          <p:cNvSpPr/>
          <p:nvPr/>
        </p:nvSpPr>
        <p:spPr>
          <a:xfrm>
            <a:off x="8305800" y="6172200"/>
            <a:ext cx="533400" cy="457200"/>
          </a:xfrm>
          <a:prstGeom prst="actionButtonHom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8199" t="37500" r="73646" b="36459"/>
          <a:stretch>
            <a:fillRect/>
          </a:stretch>
        </p:blipFill>
        <p:spPr bwMode="auto">
          <a:xfrm>
            <a:off x="5562600" y="1066800"/>
            <a:ext cx="2362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2400" dirty="0" smtClean="0"/>
              <a:t>Student Record: Additional Information- Qualification</a:t>
            </a:r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3505200" y="12192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86200" y="1752600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Click </a:t>
            </a:r>
            <a:r>
              <a:rPr lang="en-US" sz="1600" dirty="0" smtClean="0">
                <a:solidFill>
                  <a:srgbClr val="FF0000"/>
                </a:solidFill>
              </a:rPr>
              <a:t>Inline Add at </a:t>
            </a:r>
            <a:r>
              <a:rPr lang="en-US" sz="1600" dirty="0" smtClean="0"/>
              <a:t>Qualification menu</a:t>
            </a:r>
          </a:p>
        </p:txBody>
      </p:sp>
      <p:cxnSp>
        <p:nvCxnSpPr>
          <p:cNvPr id="17" name="Straight Arrow Connector 16"/>
          <p:cNvCxnSpPr>
            <a:stCxn id="14" idx="6"/>
          </p:cNvCxnSpPr>
          <p:nvPr/>
        </p:nvCxnSpPr>
        <p:spPr>
          <a:xfrm>
            <a:off x="4038600" y="1447800"/>
            <a:ext cx="1828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/>
          <a:srcRect l="34553" t="46875" r="40849" b="30208"/>
          <a:stretch>
            <a:fillRect/>
          </a:stretch>
        </p:blipFill>
        <p:spPr bwMode="auto">
          <a:xfrm>
            <a:off x="381000" y="1676400"/>
            <a:ext cx="2362200" cy="12373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Oval 18"/>
          <p:cNvSpPr/>
          <p:nvPr/>
        </p:nvSpPr>
        <p:spPr>
          <a:xfrm>
            <a:off x="76200" y="1295400"/>
            <a:ext cx="393700" cy="2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3400" y="1143000"/>
            <a:ext cx="2474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EDIT button at student list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4"/>
          </p:cNvCxnSpPr>
          <p:nvPr/>
        </p:nvCxnSpPr>
        <p:spPr>
          <a:xfrm rot="16200000" flipH="1">
            <a:off x="148565" y="1710830"/>
            <a:ext cx="505691" cy="2567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 t="42708" r="39678" b="36458"/>
          <a:stretch>
            <a:fillRect/>
          </a:stretch>
        </p:blipFill>
        <p:spPr bwMode="auto">
          <a:xfrm>
            <a:off x="838200" y="3352800"/>
            <a:ext cx="7848600" cy="152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8" name="Oval 27"/>
          <p:cNvSpPr/>
          <p:nvPr/>
        </p:nvSpPr>
        <p:spPr>
          <a:xfrm>
            <a:off x="457200" y="32766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66800" y="3276600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Fill in the relevant record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90600" y="4876800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To save the record, Click </a:t>
            </a:r>
            <a:r>
              <a:rPr lang="en-US" sz="1600" b="1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1600" b="1" dirty="0" smtClean="0">
              <a:solidFill>
                <a:srgbClr val="00B050"/>
              </a:solidFill>
            </a:endParaRPr>
          </a:p>
        </p:txBody>
      </p:sp>
      <p:cxnSp>
        <p:nvCxnSpPr>
          <p:cNvPr id="33" name="Straight Arrow Connector 32"/>
          <p:cNvCxnSpPr>
            <a:stCxn id="30" idx="0"/>
          </p:cNvCxnSpPr>
          <p:nvPr/>
        </p:nvCxnSpPr>
        <p:spPr>
          <a:xfrm rot="5400000" flipH="1" flipV="1">
            <a:off x="781050" y="4591050"/>
            <a:ext cx="152400" cy="419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81000" y="48768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572000" y="6019800"/>
            <a:ext cx="4343400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Tips: For multiple entry click Inline Add again and click SAVE ALL to save all records at once. </a:t>
            </a:r>
          </a:p>
        </p:txBody>
      </p:sp>
      <p:sp>
        <p:nvSpPr>
          <p:cNvPr id="39" name="Oval 38"/>
          <p:cNvSpPr/>
          <p:nvPr/>
        </p:nvSpPr>
        <p:spPr>
          <a:xfrm>
            <a:off x="381000" y="54102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66800" y="5410200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To return to student list, click </a:t>
            </a:r>
            <a:r>
              <a:rPr lang="en-US" sz="1600" b="1" dirty="0" smtClean="0">
                <a:solidFill>
                  <a:srgbClr val="FF0000"/>
                </a:solidFill>
              </a:rPr>
              <a:t>Back To List </a:t>
            </a:r>
            <a:r>
              <a:rPr lang="en-US" sz="1600" dirty="0" smtClean="0"/>
              <a:t>or if you want to go to next student click &gt;&gt;&gt;  or &lt;&lt;&lt;</a:t>
            </a: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/>
          <a:srcRect l="8199" t="26042" r="73646" b="62500"/>
          <a:stretch>
            <a:fillRect/>
          </a:stretch>
        </p:blipFill>
        <p:spPr bwMode="auto">
          <a:xfrm>
            <a:off x="1066800" y="6019800"/>
            <a:ext cx="2362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Action Button: Home 20">
            <a:hlinkClick r:id="rId5" action="ppaction://hlinksldjump" highlightClick="1"/>
          </p:cNvPr>
          <p:cNvSpPr/>
          <p:nvPr/>
        </p:nvSpPr>
        <p:spPr>
          <a:xfrm>
            <a:off x="8305800" y="6172200"/>
            <a:ext cx="533400" cy="457200"/>
          </a:xfrm>
          <a:prstGeom prst="actionButtonHom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552825"/>
            <a:ext cx="4953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8199" t="37500" r="73646" b="36459"/>
          <a:stretch>
            <a:fillRect/>
          </a:stretch>
        </p:blipFill>
        <p:spPr bwMode="auto">
          <a:xfrm>
            <a:off x="5562600" y="1066800"/>
            <a:ext cx="2362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2400" dirty="0" smtClean="0"/>
              <a:t>Student Record: Additional Information- </a:t>
            </a:r>
            <a:br>
              <a:rPr lang="en-US" sz="2400" dirty="0" smtClean="0"/>
            </a:br>
            <a:r>
              <a:rPr lang="en-US" sz="2400" dirty="0" smtClean="0"/>
              <a:t>School Academic Result</a:t>
            </a:r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3505200" y="12192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86200" y="1752600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Click </a:t>
            </a:r>
            <a:r>
              <a:rPr lang="en-US" sz="1600" dirty="0" smtClean="0">
                <a:solidFill>
                  <a:srgbClr val="FF0000"/>
                </a:solidFill>
              </a:rPr>
              <a:t>Inline Add at </a:t>
            </a:r>
            <a:r>
              <a:rPr lang="en-US" sz="1600" dirty="0" smtClean="0"/>
              <a:t>School Academic Result</a:t>
            </a:r>
          </a:p>
        </p:txBody>
      </p:sp>
      <p:cxnSp>
        <p:nvCxnSpPr>
          <p:cNvPr id="17" name="Straight Arrow Connector 16"/>
          <p:cNvCxnSpPr>
            <a:stCxn id="14" idx="6"/>
          </p:cNvCxnSpPr>
          <p:nvPr/>
        </p:nvCxnSpPr>
        <p:spPr>
          <a:xfrm>
            <a:off x="4038600" y="1447800"/>
            <a:ext cx="18288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/>
          <a:srcRect l="34553" t="46875" r="40849" b="30208"/>
          <a:stretch>
            <a:fillRect/>
          </a:stretch>
        </p:blipFill>
        <p:spPr bwMode="auto">
          <a:xfrm>
            <a:off x="381000" y="1676400"/>
            <a:ext cx="2362200" cy="12373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Oval 18"/>
          <p:cNvSpPr/>
          <p:nvPr/>
        </p:nvSpPr>
        <p:spPr>
          <a:xfrm>
            <a:off x="76200" y="1295400"/>
            <a:ext cx="393700" cy="2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3400" y="1143000"/>
            <a:ext cx="2474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EDIT button at student list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4"/>
          </p:cNvCxnSpPr>
          <p:nvPr/>
        </p:nvCxnSpPr>
        <p:spPr>
          <a:xfrm rot="16200000" flipH="1">
            <a:off x="148565" y="1710830"/>
            <a:ext cx="505691" cy="2567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57200" y="32766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66800" y="3276600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Select subject &amp; type grade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91400" y="3429000"/>
            <a:ext cx="114300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Tips: You can add new subject by click INLINE ADD</a:t>
            </a:r>
          </a:p>
        </p:txBody>
      </p:sp>
      <p:sp>
        <p:nvSpPr>
          <p:cNvPr id="39" name="Oval 38"/>
          <p:cNvSpPr/>
          <p:nvPr/>
        </p:nvSpPr>
        <p:spPr>
          <a:xfrm>
            <a:off x="381000" y="54102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66800" y="5410200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Click Inline Add again and click SAVE ALL to save all records at once.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 l="3361" t="5594" r="2521"/>
          <a:stretch>
            <a:fillRect/>
          </a:stretch>
        </p:blipFill>
        <p:spPr bwMode="auto">
          <a:xfrm>
            <a:off x="5410200" y="2667000"/>
            <a:ext cx="1959751" cy="2362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25" name="Straight Arrow Connector 24"/>
          <p:cNvCxnSpPr/>
          <p:nvPr/>
        </p:nvCxnSpPr>
        <p:spPr>
          <a:xfrm flipV="1">
            <a:off x="3657600" y="3505200"/>
            <a:ext cx="17526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ction Button: Home 20">
            <a:hlinkClick r:id="rId6" action="ppaction://hlinksldjump" highlightClick="1"/>
          </p:cNvPr>
          <p:cNvSpPr/>
          <p:nvPr/>
        </p:nvSpPr>
        <p:spPr>
          <a:xfrm>
            <a:off x="8305800" y="6248400"/>
            <a:ext cx="533400" cy="457200"/>
          </a:xfrm>
          <a:prstGeom prst="actionButtonHom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/>
          <a:srcRect t="20000" b="20000"/>
          <a:stretch>
            <a:fillRect/>
          </a:stretch>
        </p:blipFill>
        <p:spPr bwMode="auto">
          <a:xfrm>
            <a:off x="5791200" y="1143000"/>
            <a:ext cx="2311513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657600"/>
            <a:ext cx="82296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2400" dirty="0" smtClean="0"/>
              <a:t>Student Record: Additional Information- </a:t>
            </a:r>
            <a:br>
              <a:rPr lang="en-US" sz="2400" dirty="0" smtClean="0"/>
            </a:br>
            <a:r>
              <a:rPr lang="en-US" sz="2400" dirty="0" smtClean="0"/>
              <a:t>Extracurricular</a:t>
            </a:r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3505200" y="12192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33800" y="1905000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Click </a:t>
            </a:r>
            <a:r>
              <a:rPr lang="en-US" sz="1600" dirty="0" smtClean="0">
                <a:solidFill>
                  <a:srgbClr val="FF0000"/>
                </a:solidFill>
              </a:rPr>
              <a:t>Inline Add at </a:t>
            </a:r>
            <a:r>
              <a:rPr lang="en-US" sz="1600" dirty="0" smtClean="0"/>
              <a:t>Extracurricular</a:t>
            </a:r>
          </a:p>
        </p:txBody>
      </p:sp>
      <p:cxnSp>
        <p:nvCxnSpPr>
          <p:cNvPr id="17" name="Straight Arrow Connector 16"/>
          <p:cNvCxnSpPr>
            <a:stCxn id="14" idx="6"/>
          </p:cNvCxnSpPr>
          <p:nvPr/>
        </p:nvCxnSpPr>
        <p:spPr>
          <a:xfrm>
            <a:off x="4038600" y="1447800"/>
            <a:ext cx="20574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/>
          <a:srcRect l="34553" t="46875" r="40849" b="30208"/>
          <a:stretch>
            <a:fillRect/>
          </a:stretch>
        </p:blipFill>
        <p:spPr bwMode="auto">
          <a:xfrm>
            <a:off x="381000" y="1676400"/>
            <a:ext cx="2362200" cy="12373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Oval 18"/>
          <p:cNvSpPr/>
          <p:nvPr/>
        </p:nvSpPr>
        <p:spPr>
          <a:xfrm>
            <a:off x="76200" y="1219200"/>
            <a:ext cx="609600" cy="367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" y="11430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EDIT button at student list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4"/>
          </p:cNvCxnSpPr>
          <p:nvPr/>
        </p:nvCxnSpPr>
        <p:spPr>
          <a:xfrm rot="16200000" flipH="1">
            <a:off x="202540" y="1764805"/>
            <a:ext cx="505690" cy="1487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28600" y="30480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62000" y="3124200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Fill in every field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90600" y="5867400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To save the record, Click </a:t>
            </a:r>
            <a:r>
              <a:rPr lang="en-US" sz="1600" b="1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1600" b="1" dirty="0" smtClean="0">
              <a:solidFill>
                <a:srgbClr val="00B05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81000" y="5867400"/>
            <a:ext cx="533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0" y="4343400"/>
            <a:ext cx="14097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Action Button: Home 20">
            <a:hlinkClick r:id="rId6" action="ppaction://hlinksldjump" highlightClick="1"/>
          </p:cNvPr>
          <p:cNvSpPr/>
          <p:nvPr/>
        </p:nvSpPr>
        <p:spPr>
          <a:xfrm>
            <a:off x="8305800" y="6172200"/>
            <a:ext cx="533400" cy="457200"/>
          </a:xfrm>
          <a:prstGeom prst="actionButtonHom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646</Words>
  <Application>Microsoft Office PowerPoint</Application>
  <PresentationFormat>On-screen Show (4:3)</PresentationFormat>
  <Paragraphs>156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Concourse</vt:lpstr>
      <vt:lpstr>CAMPSYS </vt:lpstr>
      <vt:lpstr>Slide 2</vt:lpstr>
      <vt:lpstr>MAIN INTERFACE</vt:lpstr>
      <vt:lpstr>Student Record: How to add new student? </vt:lpstr>
      <vt:lpstr>Student Record: How to edit student record? </vt:lpstr>
      <vt:lpstr>Student Record: Additional Information</vt:lpstr>
      <vt:lpstr>Student Record: Additional Information- Qualification</vt:lpstr>
      <vt:lpstr>Student Record: Additional Information-  School Academic Result</vt:lpstr>
      <vt:lpstr>Student Record: Additional Information-  Extracurricular</vt:lpstr>
      <vt:lpstr>Student Record: Additional Information-  Discipline</vt:lpstr>
      <vt:lpstr>Student Record: Additional Information-  Hostel</vt:lpstr>
      <vt:lpstr>Student Record:  How to delete student record? </vt:lpstr>
      <vt:lpstr>Student Record:  View Detail</vt:lpstr>
      <vt:lpstr>SEARCH: Overview </vt:lpstr>
      <vt:lpstr>SEARCH</vt:lpstr>
      <vt:lpstr>SEARCH: </vt:lpstr>
      <vt:lpstr>EXPORT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CAMPSYS</dc:title>
  <dc:creator>kopiaman</dc:creator>
  <cp:lastModifiedBy>kopiaman</cp:lastModifiedBy>
  <cp:revision>104</cp:revision>
  <dcterms:created xsi:type="dcterms:W3CDTF">2013-06-12T20:30:05Z</dcterms:created>
  <dcterms:modified xsi:type="dcterms:W3CDTF">2013-07-03T15:12:16Z</dcterms:modified>
</cp:coreProperties>
</file>