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677-1F05-4600-8C15-19CD430768A0}" type="datetimeFigureOut">
              <a:rPr lang="en-US" smtClean="0"/>
              <a:t>13/06/2013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ABD6-FB88-4A7E-AB88-2D6F909C6E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CAMPSYS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971800"/>
            <a:ext cx="2819400" cy="685800"/>
          </a:xfrm>
        </p:spPr>
        <p:txBody>
          <a:bodyPr/>
          <a:lstStyle/>
          <a:p>
            <a:r>
              <a:rPr lang="en-US" dirty="0" smtClean="0"/>
              <a:t>User Manual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733801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MARKETING MODULE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10675"/>
          <a:stretch>
            <a:fillRect/>
          </a:stretch>
        </p:blipFill>
        <p:spPr bwMode="auto">
          <a:xfrm>
            <a:off x="990599" y="1371600"/>
            <a:ext cx="756350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OVERVIEW-GENERAL INTERFACE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10200" y="1219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 MENU- MARKETING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56388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PANEL- Search particular records  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52400" y="1066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SEARCH – Find </a:t>
            </a:r>
            <a:r>
              <a:rPr lang="en-US" sz="1200" dirty="0" smtClean="0"/>
              <a:t>student name quickly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181100" y="19431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38200" y="51054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5181600" y="1752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51816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PAGINATION- Navigate to other records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4" idx="1"/>
          </p:cNvCxnSpPr>
          <p:nvPr/>
        </p:nvCxnSpPr>
        <p:spPr>
          <a:xfrm rot="10800000">
            <a:off x="5562600" y="5029200"/>
            <a:ext cx="83820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0" y="34290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0" y="3886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FIELD- Additional Search filter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 flipV="1">
            <a:off x="1981200" y="50292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81200" y="5791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EDIT RECORD-Edit selected record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2971800" y="4724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52800" y="5181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RECORD-View  selected record details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3124200" y="1066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-Permenantly delete selected record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2667000" y="2057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 flipV="1">
            <a:off x="3124200" y="29718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114800" y="26670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CHECKBOX – Can be selected for action. 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>
          <a:xfrm rot="10800000" flipV="1">
            <a:off x="8305800" y="1981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43800" y="13716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PER PAGE– Limit the record list  per page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144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TOUR/PROMO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MENU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22906"/>
          <a:stretch>
            <a:fillRect/>
          </a:stretch>
        </p:blipFill>
        <p:spPr bwMode="auto">
          <a:xfrm>
            <a:off x="457200" y="1508613"/>
            <a:ext cx="8382000" cy="48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CAMPSYS </vt:lpstr>
      <vt:lpstr>OVERVIEW-GENERAL INTERFACE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CAMPSYS</dc:title>
  <dc:creator>kopiaman</dc:creator>
  <cp:lastModifiedBy>kopiaman</cp:lastModifiedBy>
  <cp:revision>5</cp:revision>
  <dcterms:created xsi:type="dcterms:W3CDTF">2013-06-12T20:30:05Z</dcterms:created>
  <dcterms:modified xsi:type="dcterms:W3CDTF">2013-06-12T21:08:56Z</dcterms:modified>
</cp:coreProperties>
</file>