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822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4644-97BB-4622-999A-94B043E2FEFC}" type="datetimeFigureOut">
              <a:rPr lang="en-US" smtClean="0"/>
              <a:pPr/>
              <a:t>02/12/2013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85D-BD92-4084-8C6D-C1AD3A7A7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4644-97BB-4622-999A-94B043E2FEFC}" type="datetimeFigureOut">
              <a:rPr lang="en-US" smtClean="0"/>
              <a:pPr/>
              <a:t>02/12/2013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85D-BD92-4084-8C6D-C1AD3A7A7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4644-97BB-4622-999A-94B043E2FEFC}" type="datetimeFigureOut">
              <a:rPr lang="en-US" smtClean="0"/>
              <a:pPr/>
              <a:t>02/12/2013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85D-BD92-4084-8C6D-C1AD3A7A7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4644-97BB-4622-999A-94B043E2FEFC}" type="datetimeFigureOut">
              <a:rPr lang="en-US" smtClean="0"/>
              <a:pPr/>
              <a:t>02/12/2013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85D-BD92-4084-8C6D-C1AD3A7A7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4644-97BB-4622-999A-94B043E2FEFC}" type="datetimeFigureOut">
              <a:rPr lang="en-US" smtClean="0"/>
              <a:pPr/>
              <a:t>02/12/2013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85D-BD92-4084-8C6D-C1AD3A7A7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4644-97BB-4622-999A-94B043E2FEFC}" type="datetimeFigureOut">
              <a:rPr lang="en-US" smtClean="0"/>
              <a:pPr/>
              <a:t>02/12/2013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85D-BD92-4084-8C6D-C1AD3A7A7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4644-97BB-4622-999A-94B043E2FEFC}" type="datetimeFigureOut">
              <a:rPr lang="en-US" smtClean="0"/>
              <a:pPr/>
              <a:t>02/12/2013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85D-BD92-4084-8C6D-C1AD3A7A7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4644-97BB-4622-999A-94B043E2FEFC}" type="datetimeFigureOut">
              <a:rPr lang="en-US" smtClean="0"/>
              <a:pPr/>
              <a:t>02/12/2013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85D-BD92-4084-8C6D-C1AD3A7A7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4644-97BB-4622-999A-94B043E2FEFC}" type="datetimeFigureOut">
              <a:rPr lang="en-US" smtClean="0"/>
              <a:pPr/>
              <a:t>02/12/2013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85D-BD92-4084-8C6D-C1AD3A7A7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4644-97BB-4622-999A-94B043E2FEFC}" type="datetimeFigureOut">
              <a:rPr lang="en-US" smtClean="0"/>
              <a:pPr/>
              <a:t>02/12/2013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85D-BD92-4084-8C6D-C1AD3A7A7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4644-97BB-4622-999A-94B043E2FEFC}" type="datetimeFigureOut">
              <a:rPr lang="en-US" smtClean="0"/>
              <a:pPr/>
              <a:t>02/12/2013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85D-BD92-4084-8C6D-C1AD3A7A7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84644-97BB-4622-999A-94B043E2FEFC}" type="datetimeFigureOut">
              <a:rPr lang="en-US" smtClean="0"/>
              <a:pPr/>
              <a:t>02/12/2013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3085D-BD92-4084-8C6D-C1AD3A7A7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7800" y="2286000"/>
            <a:ext cx="693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latin typeface="Airstrip Four" pitchFamily="2" charset="0"/>
              </a:rPr>
              <a:t>CAMPSYS</a:t>
            </a:r>
            <a:endParaRPr lang="en-US" sz="9600" dirty="0">
              <a:latin typeface="Airstrip Four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0200" y="36576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  <a:latin typeface="Airstrip Four" pitchFamily="2" charset="0"/>
              </a:rPr>
              <a:t>Campus management system</a:t>
            </a:r>
            <a:endParaRPr lang="en-US" sz="2800" dirty="0">
              <a:solidFill>
                <a:srgbClr val="7030A0"/>
              </a:solidFill>
              <a:latin typeface="Airstrip Four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6940" t="20833" r="15666" b="27083"/>
          <a:stretch>
            <a:fillRect/>
          </a:stretch>
        </p:blipFill>
        <p:spPr bwMode="auto">
          <a:xfrm>
            <a:off x="609600" y="1143000"/>
            <a:ext cx="7467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81000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irstrip Four" pitchFamily="2" charset="0"/>
              </a:rPr>
              <a:t>CAMPSYS</a:t>
            </a:r>
            <a:endParaRPr lang="en-US" sz="9600" dirty="0">
              <a:latin typeface="Airstrip Four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066800"/>
            <a:ext cx="693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  <a:latin typeface="Airstrip Four" pitchFamily="2" charset="0"/>
              </a:rPr>
              <a:t>Campus management system</a:t>
            </a:r>
            <a:endParaRPr lang="en-US" sz="1400" dirty="0">
              <a:solidFill>
                <a:srgbClr val="7030A0"/>
              </a:solidFill>
              <a:latin typeface="Airstrip Four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2286000"/>
            <a:ext cx="6019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CAMPSYS adalah singkatan kepada ONLINE  CAMPUS MANAGEMENT SYSTEM. </a:t>
            </a:r>
          </a:p>
          <a:p>
            <a:endParaRPr lang="en-US" sz="1200" dirty="0" smtClean="0"/>
          </a:p>
          <a:p>
            <a:r>
              <a:rPr lang="en-US" sz="1200" dirty="0" smtClean="0"/>
              <a:t>Tujuan Utama CAMPSYS ialah memudahkan pengurusan rekod pelajar dari segi profil,akademik dan  yuran serta operasi kolej yang boleh diakses oleh staf secara online.</a:t>
            </a:r>
          </a:p>
          <a:p>
            <a:endParaRPr lang="en-US" sz="1200" dirty="0" smtClean="0"/>
          </a:p>
          <a:p>
            <a:r>
              <a:rPr lang="en-US" sz="1200" dirty="0" smtClean="0"/>
              <a:t>Kelebihan CAMPSYS:</a:t>
            </a:r>
          </a:p>
          <a:p>
            <a:r>
              <a:rPr lang="en-US" sz="1200" dirty="0" smtClean="0"/>
              <a:t>-Penyimpanan rekod lebih tepat dan selamat</a:t>
            </a:r>
          </a:p>
          <a:p>
            <a:r>
              <a:rPr lang="en-US" sz="1200" dirty="0" smtClean="0"/>
              <a:t>-Akses rekod pada bila-bila masa dan tempat</a:t>
            </a:r>
          </a:p>
          <a:p>
            <a:r>
              <a:rPr lang="en-US" sz="1200" dirty="0" smtClean="0"/>
              <a:t>-Tidak perlu software installation, cuma browser dengan capaian internet</a:t>
            </a:r>
          </a:p>
          <a:p>
            <a:r>
              <a:rPr lang="en-US" sz="1200" dirty="0" smtClean="0"/>
              <a:t>-Pencarian rekod yang lebih pantas berbanding manual</a:t>
            </a:r>
          </a:p>
          <a:p>
            <a:r>
              <a:rPr lang="en-US" sz="1200" dirty="0" smtClean="0"/>
              <a:t>-Dibina khusus untuk keperluan MATA dalam industri penerbangan </a:t>
            </a:r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 l="26940" t="20833" r="15666" b="27083"/>
          <a:stretch>
            <a:fillRect/>
          </a:stretch>
        </p:blipFill>
        <p:spPr bwMode="auto">
          <a:xfrm>
            <a:off x="0" y="0"/>
            <a:ext cx="4419600" cy="225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87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kopiaman</dc:creator>
  <cp:lastModifiedBy>kopiaman</cp:lastModifiedBy>
  <cp:revision>14</cp:revision>
  <dcterms:created xsi:type="dcterms:W3CDTF">2013-11-16T01:34:11Z</dcterms:created>
  <dcterms:modified xsi:type="dcterms:W3CDTF">2013-12-02T06:01:20Z</dcterms:modified>
</cp:coreProperties>
</file>