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2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447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25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174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9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874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569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11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03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39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500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F681-BB4B-4BA2-9117-07C7699D4C96}" type="datetimeFigureOut">
              <a:rPr lang="en-MY" smtClean="0"/>
              <a:pPr/>
              <a:t>16/12/2015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6215-748D-4D5D-AD64-9576EB6BC8AD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432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032" y="253955"/>
            <a:ext cx="7485384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51000"/>
                  <a:satMod val="130000"/>
                </a:schemeClr>
              </a:gs>
              <a:gs pos="39000">
                <a:schemeClr val="accent4">
                  <a:shade val="93000"/>
                  <a:satMod val="130000"/>
                </a:schemeClr>
              </a:gs>
              <a:gs pos="71000">
                <a:schemeClr val="accent4">
                  <a:shade val="94000"/>
                  <a:satMod val="13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BAHAGIAN AUDIT DALAM</a:t>
            </a:r>
          </a:p>
          <a:p>
            <a:pPr algn="ctr"/>
            <a:r>
              <a:rPr lang="en-US" b="1" dirty="0" smtClean="0"/>
              <a:t>MAJLIS AGAMA ISLAM SELANGOR</a:t>
            </a:r>
          </a:p>
        </p:txBody>
      </p:sp>
      <p:sp>
        <p:nvSpPr>
          <p:cNvPr id="5" name="AutoShape 2" descr="Image result for LOGO M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7" name="Picture 3" descr="C:\Users\Compaq\Pictures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49000"/>
                    </a14:imgEffect>
                    <a14:imgEffect>
                      <a14:saturation sat="4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38" y="136127"/>
            <a:ext cx="790319" cy="93243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1032" y="5939299"/>
            <a:ext cx="7485384" cy="30777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Hak</a:t>
            </a:r>
            <a:r>
              <a:rPr lang="en-US" sz="1400" dirty="0" smtClean="0"/>
              <a:t> </a:t>
            </a:r>
            <a:r>
              <a:rPr lang="en-US" sz="1400" dirty="0" err="1" smtClean="0"/>
              <a:t>Cipta</a:t>
            </a:r>
            <a:r>
              <a:rPr lang="en-US" sz="1400" dirty="0" smtClean="0"/>
              <a:t> </a:t>
            </a:r>
            <a:r>
              <a:rPr lang="en-US" sz="1400" dirty="0" err="1" smtClean="0"/>
              <a:t>Terpelihara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84628" y="2348880"/>
            <a:ext cx="4669405" cy="290848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endParaRPr lang="en-US" sz="500" dirty="0" smtClean="0"/>
          </a:p>
          <a:p>
            <a:pPr algn="just"/>
            <a:r>
              <a:rPr lang="en-US" sz="1400" dirty="0" err="1" smtClean="0"/>
              <a:t>Sila</a:t>
            </a:r>
            <a:r>
              <a:rPr lang="en-US" sz="1400" dirty="0" smtClean="0"/>
              <a:t> Log </a:t>
            </a:r>
            <a:r>
              <a:rPr lang="en-US" sz="1400" dirty="0" err="1" smtClean="0"/>
              <a:t>Masuk</a:t>
            </a:r>
            <a:r>
              <a:rPr lang="en-US" sz="1400" dirty="0" smtClean="0"/>
              <a:t> </a:t>
            </a:r>
            <a:r>
              <a:rPr lang="en-US" sz="1400" dirty="0" err="1" smtClean="0"/>
              <a:t>Terlebih</a:t>
            </a:r>
            <a:r>
              <a:rPr lang="en-US" sz="1400" dirty="0" smtClean="0"/>
              <a:t> </a:t>
            </a:r>
            <a:r>
              <a:rPr lang="en-US" sz="1400" dirty="0" err="1" smtClean="0"/>
              <a:t>Dahulu</a:t>
            </a:r>
            <a:endParaRPr lang="en-US" sz="1400" dirty="0" smtClean="0"/>
          </a:p>
          <a:p>
            <a:pPr algn="just"/>
            <a:endParaRPr lang="en-US" dirty="0"/>
          </a:p>
          <a:p>
            <a:pPr algn="just"/>
            <a:endParaRPr lang="en-US" sz="1400" dirty="0"/>
          </a:p>
          <a:p>
            <a:pPr algn="just"/>
            <a:r>
              <a:rPr lang="en-US" sz="1600" dirty="0" smtClean="0"/>
              <a:t>ID </a:t>
            </a:r>
            <a:r>
              <a:rPr lang="en-US" sz="1600" dirty="0" err="1" smtClean="0"/>
              <a:t>Pengguna</a:t>
            </a:r>
            <a:endParaRPr lang="en-US" sz="1600" dirty="0" smtClean="0"/>
          </a:p>
          <a:p>
            <a:pPr algn="just"/>
            <a:r>
              <a:rPr lang="en-US" sz="1600" dirty="0" smtClean="0"/>
              <a:t>Kata </a:t>
            </a:r>
            <a:r>
              <a:rPr lang="en-US" sz="1600" dirty="0" err="1" smtClean="0"/>
              <a:t>Laluan</a:t>
            </a:r>
            <a:endParaRPr lang="en-US" sz="16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sz="1400" dirty="0" smtClean="0"/>
              <a:t>* Reset kata </a:t>
            </a:r>
            <a:r>
              <a:rPr lang="en-US" sz="1400" dirty="0" err="1" smtClean="0"/>
              <a:t>laluan</a:t>
            </a:r>
            <a:endParaRPr lang="en-US" sz="1400" dirty="0" smtClean="0"/>
          </a:p>
          <a:p>
            <a:pPr algn="just"/>
            <a:r>
              <a:rPr lang="en-US" sz="1400" dirty="0" smtClean="0"/>
              <a:t>* </a:t>
            </a:r>
            <a:r>
              <a:rPr lang="en-US" sz="1400" dirty="0" err="1" smtClean="0"/>
              <a:t>Lupa</a:t>
            </a:r>
            <a:r>
              <a:rPr lang="en-US" sz="1400" dirty="0" smtClean="0"/>
              <a:t> ID </a:t>
            </a:r>
            <a:r>
              <a:rPr lang="en-US" sz="1400" dirty="0" err="1" smtClean="0"/>
              <a:t>Pengguna</a:t>
            </a:r>
            <a:endParaRPr lang="en-US" sz="1400" dirty="0" smtClean="0"/>
          </a:p>
          <a:p>
            <a:pPr algn="just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1880" y="3140968"/>
            <a:ext cx="1944216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3491880" y="3429000"/>
            <a:ext cx="1944216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2195736" y="3845930"/>
            <a:ext cx="1006388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Log </a:t>
            </a:r>
            <a:r>
              <a:rPr lang="en-US" sz="1400" dirty="0" err="1" smtClean="0"/>
              <a:t>Masuk</a:t>
            </a:r>
            <a:endParaRPr lang="en-US" sz="1400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92945" y="2741739"/>
            <a:ext cx="4661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99144" y="2420888"/>
            <a:ext cx="4661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032" y="116632"/>
            <a:ext cx="7485384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51000"/>
                  <a:satMod val="130000"/>
                </a:schemeClr>
              </a:gs>
              <a:gs pos="39000">
                <a:schemeClr val="accent4">
                  <a:shade val="93000"/>
                  <a:satMod val="130000"/>
                </a:schemeClr>
              </a:gs>
              <a:gs pos="71000">
                <a:schemeClr val="accent4">
                  <a:shade val="94000"/>
                  <a:satMod val="13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BAHAGIAN AUDIT DALAM</a:t>
            </a:r>
          </a:p>
          <a:p>
            <a:pPr algn="ctr"/>
            <a:r>
              <a:rPr lang="en-US" b="1" dirty="0" smtClean="0"/>
              <a:t>MAJLIS AGAMA ISLAM SELANGOR</a:t>
            </a:r>
          </a:p>
        </p:txBody>
      </p:sp>
      <p:sp>
        <p:nvSpPr>
          <p:cNvPr id="5" name="AutoShape 2" descr="Image result for LOGO M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7" name="Picture 3" descr="C:\Users\Compaq\Pictures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49000"/>
                    </a14:imgEffect>
                    <a14:imgEffect>
                      <a14:saturation sat="4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38" y="-23714"/>
            <a:ext cx="790319" cy="93243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3831" y="764704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JUMAAT 16 OKTOBER 2015          MOHD KHAIRI MOHAMAD NOR</a:t>
            </a:r>
            <a:endParaRPr lang="en-MY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836712"/>
            <a:ext cx="1224136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Ubah</a:t>
            </a:r>
            <a:r>
              <a:rPr lang="en-US" sz="1000" dirty="0" smtClean="0"/>
              <a:t> Kata </a:t>
            </a:r>
            <a:r>
              <a:rPr lang="en-US" sz="1000" dirty="0" err="1" smtClean="0"/>
              <a:t>Laluan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18406" y="842080"/>
            <a:ext cx="1224136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8144" y="1105682"/>
            <a:ext cx="79208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Log </a:t>
            </a:r>
            <a:r>
              <a:rPr lang="en-US" sz="1000" dirty="0" err="1" smtClean="0"/>
              <a:t>Keluar</a:t>
            </a:r>
            <a:endParaRPr lang="en-US" sz="1000" dirty="0" smtClean="0"/>
          </a:p>
        </p:txBody>
      </p:sp>
      <p:sp>
        <p:nvSpPr>
          <p:cNvPr id="22" name="Curved Up Ribbon 21"/>
          <p:cNvSpPr/>
          <p:nvPr/>
        </p:nvSpPr>
        <p:spPr>
          <a:xfrm>
            <a:off x="879896" y="1484784"/>
            <a:ext cx="7462646" cy="720080"/>
          </a:xfrm>
          <a:prstGeom prst="ellipseRibbon2">
            <a:avLst>
              <a:gd name="adj1" fmla="val 48583"/>
              <a:gd name="adj2" fmla="val 100000"/>
              <a:gd name="adj3" fmla="val 410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UTAMA      RUJUKAN/PEKELILING     GARIS PANDUAN AUDIT     KERTAS LAPORAN</a:t>
            </a:r>
            <a:endParaRPr lang="en-MY" sz="1100" dirty="0"/>
          </a:p>
        </p:txBody>
      </p:sp>
      <p:sp>
        <p:nvSpPr>
          <p:cNvPr id="23" name="Horizontal Scroll 22"/>
          <p:cNvSpPr/>
          <p:nvPr/>
        </p:nvSpPr>
        <p:spPr>
          <a:xfrm>
            <a:off x="1043608" y="5733256"/>
            <a:ext cx="6552728" cy="1008112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3707904" y="5687670"/>
            <a:ext cx="158417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INFO PENTING</a:t>
            </a:r>
            <a:endParaRPr lang="en-MY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89961"/>
              </p:ext>
            </p:extLst>
          </p:nvPr>
        </p:nvGraphicFramePr>
        <p:xfrm>
          <a:off x="1413257" y="2737728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03648" y="2233672"/>
            <a:ext cx="1531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KEWANGAN</a:t>
            </a:r>
            <a:endParaRPr lang="en-MY" sz="1100" dirty="0" smtClean="0"/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17921"/>
              </p:ext>
            </p:extLst>
          </p:nvPr>
        </p:nvGraphicFramePr>
        <p:xfrm>
          <a:off x="3069441" y="2737728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079528" y="223367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PRESTASI</a:t>
            </a:r>
            <a:r>
              <a:rPr lang="en-MY" sz="1100" dirty="0" smtClean="0"/>
              <a:t> </a:t>
            </a:r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52928"/>
              </p:ext>
            </p:extLst>
          </p:nvPr>
        </p:nvGraphicFramePr>
        <p:xfrm>
          <a:off x="4735712" y="2726263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745799" y="2222207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AD-HOC</a:t>
            </a:r>
            <a:endParaRPr lang="en-MY" sz="1100" dirty="0" smtClean="0"/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63995"/>
              </p:ext>
            </p:extLst>
          </p:nvPr>
        </p:nvGraphicFramePr>
        <p:xfrm>
          <a:off x="6463904" y="2737728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73991" y="223367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SUSULAN</a:t>
            </a:r>
            <a:endParaRPr lang="en-MY" sz="1100" dirty="0" smtClean="0"/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pic>
        <p:nvPicPr>
          <p:cNvPr id="38" name="Picture 37" descr="D:\Users\User\Pictures\imagesM.jp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83001" y="5630356"/>
            <a:ext cx="720291" cy="67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8100392" y="5946601"/>
            <a:ext cx="984846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MY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cs typeface="Arial" pitchFamily="34" charset="0"/>
              </a:rPr>
              <a:t>E-QUERY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4005064"/>
            <a:ext cx="2448272" cy="139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005064"/>
            <a:ext cx="2458789" cy="141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4005064"/>
            <a:ext cx="246267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 rot="18394014">
            <a:off x="2799841" y="3109547"/>
            <a:ext cx="3660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CANCEL</a:t>
            </a:r>
            <a:endParaRPr lang="en-MY" sz="6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032" y="116632"/>
            <a:ext cx="7485384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51000"/>
                  <a:satMod val="130000"/>
                </a:schemeClr>
              </a:gs>
              <a:gs pos="39000">
                <a:schemeClr val="accent4">
                  <a:shade val="93000"/>
                  <a:satMod val="130000"/>
                </a:schemeClr>
              </a:gs>
              <a:gs pos="71000">
                <a:schemeClr val="accent4">
                  <a:shade val="94000"/>
                  <a:satMod val="13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BAHAGIAN AUDIT DALAM</a:t>
            </a:r>
          </a:p>
          <a:p>
            <a:pPr algn="ctr"/>
            <a:r>
              <a:rPr lang="en-US" b="1" dirty="0" smtClean="0"/>
              <a:t>MAJLIS AGAMA ISLAM SELANGOR</a:t>
            </a:r>
          </a:p>
        </p:txBody>
      </p:sp>
      <p:sp>
        <p:nvSpPr>
          <p:cNvPr id="5" name="AutoShape 2" descr="Image result for LOGO MA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7" name="Picture 3" descr="C:\Users\Compaq\Pictures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49000"/>
                    </a14:imgEffect>
                    <a14:imgEffect>
                      <a14:saturation sat="40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38" y="-23714"/>
            <a:ext cx="790319" cy="93243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3831" y="764704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JUMAAT 16 OKTOBER 2015          MOHD KHAIRI MOHAMAD NOR</a:t>
            </a:r>
            <a:endParaRPr lang="en-MY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836712"/>
            <a:ext cx="1224136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Ubah</a:t>
            </a:r>
            <a:r>
              <a:rPr lang="en-US" sz="1000" dirty="0" smtClean="0"/>
              <a:t> Kata </a:t>
            </a:r>
            <a:r>
              <a:rPr lang="en-US" sz="1000" dirty="0" err="1" smtClean="0"/>
              <a:t>Laluan</a:t>
            </a:r>
            <a:endParaRPr lang="en-US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18406" y="842080"/>
            <a:ext cx="1224136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Search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8144" y="1105682"/>
            <a:ext cx="79208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Log </a:t>
            </a:r>
            <a:r>
              <a:rPr lang="en-US" sz="1000" dirty="0" err="1" smtClean="0"/>
              <a:t>Keluar</a:t>
            </a:r>
            <a:endParaRPr lang="en-US" sz="1000" dirty="0" smtClean="0"/>
          </a:p>
        </p:txBody>
      </p:sp>
      <p:sp>
        <p:nvSpPr>
          <p:cNvPr id="22" name="Curved Up Ribbon 21"/>
          <p:cNvSpPr/>
          <p:nvPr/>
        </p:nvSpPr>
        <p:spPr>
          <a:xfrm>
            <a:off x="879896" y="1484784"/>
            <a:ext cx="7462646" cy="720080"/>
          </a:xfrm>
          <a:prstGeom prst="ellipseRibbon2">
            <a:avLst>
              <a:gd name="adj1" fmla="val 48583"/>
              <a:gd name="adj2" fmla="val 100000"/>
              <a:gd name="adj3" fmla="val 410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UTAMA      RUJUKAN/PEKELILING     GARIS PANDUAN AUDIT     KERTAS LAPORAN</a:t>
            </a:r>
            <a:endParaRPr lang="en-MY" sz="1100" dirty="0"/>
          </a:p>
        </p:txBody>
      </p:sp>
      <p:sp>
        <p:nvSpPr>
          <p:cNvPr id="23" name="Horizontal Scroll 22"/>
          <p:cNvSpPr/>
          <p:nvPr/>
        </p:nvSpPr>
        <p:spPr>
          <a:xfrm>
            <a:off x="1043608" y="5733256"/>
            <a:ext cx="6552728" cy="1008112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3707904" y="5687670"/>
            <a:ext cx="1584176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INFO PENTING</a:t>
            </a:r>
            <a:endParaRPr lang="en-MY" sz="11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89961"/>
              </p:ext>
            </p:extLst>
          </p:nvPr>
        </p:nvGraphicFramePr>
        <p:xfrm>
          <a:off x="1053217" y="2737728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043608" y="2233672"/>
            <a:ext cx="1531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KEWANGAN</a:t>
            </a:r>
            <a:endParaRPr lang="en-MY" sz="1100" dirty="0" smtClean="0"/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17921"/>
              </p:ext>
            </p:extLst>
          </p:nvPr>
        </p:nvGraphicFramePr>
        <p:xfrm>
          <a:off x="3429481" y="2737728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439568" y="223367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PRESTASI</a:t>
            </a:r>
            <a:r>
              <a:rPr lang="en-MY" sz="1100" dirty="0" smtClean="0"/>
              <a:t> </a:t>
            </a:r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52928"/>
              </p:ext>
            </p:extLst>
          </p:nvPr>
        </p:nvGraphicFramePr>
        <p:xfrm>
          <a:off x="1043608" y="4437112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53695" y="393305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AD-HOC</a:t>
            </a:r>
            <a:endParaRPr lang="en-MY" sz="1100" dirty="0" smtClean="0"/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63995"/>
              </p:ext>
            </p:extLst>
          </p:nvPr>
        </p:nvGraphicFramePr>
        <p:xfrm>
          <a:off x="3419872" y="4437112"/>
          <a:ext cx="1402936" cy="979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1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26">
                <a:tc>
                  <a:txBody>
                    <a:bodyPr/>
                    <a:lstStyle/>
                    <a:p>
                      <a:r>
                        <a:rPr lang="en-US" sz="1000" b="0" dirty="0" err="1" smtClean="0"/>
                        <a:t>Belum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Diaudit</a:t>
                      </a:r>
                      <a:endParaRPr lang="en-MY" sz="1000" b="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Sedang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Selesai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Diaudit</a:t>
                      </a:r>
                      <a:endParaRPr lang="en-MY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MY" sz="10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JUMLAH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429959" y="393305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AUDITAN SUSULAN</a:t>
            </a:r>
            <a:endParaRPr lang="en-MY" sz="1100" dirty="0" smtClean="0"/>
          </a:p>
          <a:p>
            <a:pPr algn="ctr"/>
            <a:r>
              <a:rPr lang="en-MY" sz="1100" dirty="0" smtClean="0"/>
              <a:t>TAHUN 2015</a:t>
            </a:r>
            <a:endParaRPr lang="en-US" sz="1100" dirty="0" smtClean="0"/>
          </a:p>
        </p:txBody>
      </p:sp>
      <p:pic>
        <p:nvPicPr>
          <p:cNvPr id="38" name="Picture 37" descr="D:\Users\User\Pictures\imagesM.jp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83001" y="5661248"/>
            <a:ext cx="720291" cy="67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8100392" y="5946601"/>
            <a:ext cx="984846" cy="3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MY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cs typeface="Arial" pitchFamily="34" charset="0"/>
              </a:rPr>
              <a:t>E-QUERY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68144" y="2852936"/>
            <a:ext cx="2952328" cy="2304256"/>
            <a:chOff x="5868144" y="3068960"/>
            <a:chExt cx="2952328" cy="2304256"/>
          </a:xfrm>
        </p:grpSpPr>
        <p:pic>
          <p:nvPicPr>
            <p:cNvPr id="34" name="Picture 33" descr="traffic light.jpg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92876" y="3789040"/>
              <a:ext cx="855588" cy="1584176"/>
            </a:xfrm>
            <a:prstGeom prst="rect">
              <a:avLst/>
            </a:prstGeom>
          </p:spPr>
        </p:pic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6012160" y="3933056"/>
              <a:ext cx="1863700" cy="344214"/>
            </a:xfrm>
            <a:prstGeom prst="homePlate">
              <a:avLst>
                <a:gd name="adj" fmla="val 51987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ms-MY" sz="10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entury Gothic" pitchFamily="34" charset="0"/>
                  <a:cs typeface="Arial" pitchFamily="34" charset="0"/>
                </a:rPr>
                <a:t>Isu / Penambahbaikan Belum Diambil Tindakan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6012160" y="4421286"/>
              <a:ext cx="1863700" cy="303882"/>
            </a:xfrm>
            <a:prstGeom prst="homePlate">
              <a:avLst>
                <a:gd name="adj" fmla="val 51146"/>
              </a:avLst>
            </a:prstGeom>
            <a:solidFill>
              <a:srgbClr val="FFFFFF"/>
            </a:solidFill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ms-MY" sz="1000" i="0" u="none" strike="noStrike" cap="none" normalizeH="0" baseline="0" dirty="0" smtClean="0">
                  <a:ln>
                    <a:noFill/>
                  </a:ln>
                  <a:solidFill>
                    <a:srgbClr val="FFC000"/>
                  </a:solidFill>
                  <a:effectLst/>
                  <a:latin typeface="Century Gothic" pitchFamily="34" charset="0"/>
                  <a:cs typeface="Arial" pitchFamily="34" charset="0"/>
                </a:rPr>
                <a:t>Dalam Proses Tindakan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6012160" y="4850184"/>
              <a:ext cx="1872208" cy="363190"/>
            </a:xfrm>
            <a:prstGeom prst="homePlate">
              <a:avLst>
                <a:gd name="adj" fmla="val 52745"/>
              </a:avLst>
            </a:prstGeom>
            <a:solidFill>
              <a:srgbClr val="FFFFFF"/>
            </a:solidFill>
            <a:ln w="1905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ms-MY" sz="100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Century Gothic" pitchFamily="34" charset="0"/>
                  <a:cs typeface="Arial" pitchFamily="34" charset="0"/>
                </a:rPr>
                <a:t>Isu Selesai /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ms-MY" sz="100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Century Gothic" pitchFamily="34" charset="0"/>
                  <a:cs typeface="Arial" pitchFamily="34" charset="0"/>
                </a:rPr>
                <a:t>Telah Ambil Tindakan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6288360" y="3284984"/>
              <a:ext cx="2100064" cy="448072"/>
            </a:xfrm>
            <a:prstGeom prst="rect">
              <a:avLst/>
            </a:prstGeom>
            <a:solidFill>
              <a:srgbClr val="8064A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pitchFamily="34" charset="0"/>
                </a:rPr>
                <a:t>PRESTASI AUDITAN SUSULAN</a:t>
              </a:r>
              <a:r>
                <a:rPr kumimoji="0" lang="en-MY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pitchFamily="34" charset="0"/>
                </a:rPr>
                <a:t> </a:t>
              </a:r>
              <a:r>
                <a:rPr kumimoji="0" lang="en-MY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entury Gothic" pitchFamily="34" charset="0"/>
                  <a:cs typeface="Arial" pitchFamily="34" charset="0"/>
                </a:rPr>
                <a:t>2015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68144" y="3068960"/>
              <a:ext cx="2952328" cy="2304256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8017542" y="4810572"/>
              <a:ext cx="597922" cy="2982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MY" sz="110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71</a:t>
              </a:r>
              <a:endParaRPr kumimoji="0" lang="en-US" sz="14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8131017" y="4420172"/>
              <a:ext cx="350844" cy="264695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MY" sz="110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US" sz="14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8152225" y="3990327"/>
              <a:ext cx="300732" cy="27533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MY" sz="1100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14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8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69" y="701988"/>
            <a:ext cx="23042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STAGE </a:t>
            </a:r>
            <a:r>
              <a:rPr lang="en-US" dirty="0" smtClean="0"/>
              <a:t>1- New Query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885474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Auditor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975792" y="3068960"/>
            <a:ext cx="10717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979984" y="5013176"/>
            <a:ext cx="10717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Ketua</a:t>
            </a:r>
            <a:r>
              <a:rPr lang="en-US" dirty="0" smtClean="0"/>
              <a:t> Audit</a:t>
            </a:r>
            <a:endParaRPr lang="en-MY" dirty="0"/>
          </a:p>
        </p:txBody>
      </p:sp>
      <p:sp>
        <p:nvSpPr>
          <p:cNvPr id="8" name="Diamond 7"/>
          <p:cNvSpPr/>
          <p:nvPr/>
        </p:nvSpPr>
        <p:spPr>
          <a:xfrm>
            <a:off x="1259632" y="4077072"/>
            <a:ext cx="432048" cy="5409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511660" y="2254806"/>
            <a:ext cx="0" cy="814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1475656" y="3702978"/>
            <a:ext cx="0" cy="3740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75656" y="4618003"/>
            <a:ext cx="0" cy="3740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691680" y="4347537"/>
            <a:ext cx="8640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55776" y="2070140"/>
            <a:ext cx="0" cy="2277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3"/>
          </p:cNvCxnSpPr>
          <p:nvPr/>
        </p:nvCxnSpPr>
        <p:spPr>
          <a:xfrm flipH="1">
            <a:off x="1979712" y="207014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1"/>
          </p:cNvCxnSpPr>
          <p:nvPr/>
        </p:nvCxnSpPr>
        <p:spPr>
          <a:xfrm flipH="1" flipV="1">
            <a:off x="323528" y="5336341"/>
            <a:ext cx="6564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23528" y="2070140"/>
            <a:ext cx="0" cy="326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1"/>
          </p:cNvCxnSpPr>
          <p:nvPr/>
        </p:nvCxnSpPr>
        <p:spPr>
          <a:xfrm>
            <a:off x="323528" y="2070140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1"/>
          </p:cNvCxnSpPr>
          <p:nvPr/>
        </p:nvCxnSpPr>
        <p:spPr>
          <a:xfrm>
            <a:off x="323528" y="3392125"/>
            <a:ext cx="652264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051720" y="5336340"/>
            <a:ext cx="6564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731344" y="1885474"/>
            <a:ext cx="0" cy="3450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979712" y="1885474"/>
            <a:ext cx="7516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79712" y="394597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MY" dirty="0"/>
          </a:p>
        </p:txBody>
      </p:sp>
      <p:sp>
        <p:nvSpPr>
          <p:cNvPr id="46" name="TextBox 45"/>
          <p:cNvSpPr txBox="1"/>
          <p:nvPr/>
        </p:nvSpPr>
        <p:spPr>
          <a:xfrm>
            <a:off x="35496" y="39999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MY" dirty="0"/>
          </a:p>
        </p:txBody>
      </p:sp>
      <p:sp>
        <p:nvSpPr>
          <p:cNvPr id="47" name="TextBox 46"/>
          <p:cNvSpPr txBox="1"/>
          <p:nvPr/>
        </p:nvSpPr>
        <p:spPr>
          <a:xfrm>
            <a:off x="395536" y="29978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</a:t>
            </a:r>
            <a:endParaRPr lang="en-MY" dirty="0"/>
          </a:p>
        </p:txBody>
      </p:sp>
      <p:sp>
        <p:nvSpPr>
          <p:cNvPr id="48" name="TextBox 47"/>
          <p:cNvSpPr txBox="1"/>
          <p:nvPr/>
        </p:nvSpPr>
        <p:spPr>
          <a:xfrm>
            <a:off x="2711506" y="348901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endParaRPr lang="en-MY" dirty="0"/>
          </a:p>
        </p:txBody>
      </p:sp>
      <p:sp>
        <p:nvSpPr>
          <p:cNvPr id="49" name="TextBox 48"/>
          <p:cNvSpPr txBox="1"/>
          <p:nvPr/>
        </p:nvSpPr>
        <p:spPr>
          <a:xfrm>
            <a:off x="1167892" y="461428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endParaRPr lang="en-MY" dirty="0"/>
          </a:p>
        </p:txBody>
      </p:sp>
      <p:sp>
        <p:nvSpPr>
          <p:cNvPr id="50" name="TextBox 49"/>
          <p:cNvSpPr txBox="1"/>
          <p:nvPr/>
        </p:nvSpPr>
        <p:spPr>
          <a:xfrm>
            <a:off x="3538937" y="671791"/>
            <a:ext cx="25026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STAGE </a:t>
            </a:r>
            <a:r>
              <a:rPr lang="en-US" dirty="0" smtClean="0"/>
              <a:t>2- Reminder</a:t>
            </a:r>
            <a:endParaRPr lang="en-MY" dirty="0"/>
          </a:p>
        </p:txBody>
      </p:sp>
      <p:sp>
        <p:nvSpPr>
          <p:cNvPr id="51" name="TextBox 50"/>
          <p:cNvSpPr txBox="1"/>
          <p:nvPr/>
        </p:nvSpPr>
        <p:spPr>
          <a:xfrm>
            <a:off x="4283968" y="1340768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Auditor</a:t>
            </a:r>
            <a:endParaRPr lang="en-MY" dirty="0"/>
          </a:p>
        </p:txBody>
      </p:sp>
      <p:sp>
        <p:nvSpPr>
          <p:cNvPr id="52" name="TextBox 51"/>
          <p:cNvSpPr txBox="1"/>
          <p:nvPr/>
        </p:nvSpPr>
        <p:spPr>
          <a:xfrm>
            <a:off x="4216152" y="2524254"/>
            <a:ext cx="10717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Auditi</a:t>
            </a:r>
            <a:endParaRPr lang="en-MY" dirty="0"/>
          </a:p>
        </p:txBody>
      </p:sp>
      <p:sp>
        <p:nvSpPr>
          <p:cNvPr id="53" name="TextBox 52"/>
          <p:cNvSpPr txBox="1"/>
          <p:nvPr/>
        </p:nvSpPr>
        <p:spPr>
          <a:xfrm>
            <a:off x="4220344" y="4468470"/>
            <a:ext cx="1071736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Peringatan</a:t>
            </a:r>
            <a:r>
              <a:rPr lang="en-US" dirty="0" smtClean="0"/>
              <a:t> </a:t>
            </a:r>
            <a:r>
              <a:rPr lang="en-US" sz="1600" dirty="0" err="1" smtClean="0"/>
              <a:t>Pertama</a:t>
            </a:r>
            <a:endParaRPr lang="en-MY" dirty="0"/>
          </a:p>
        </p:txBody>
      </p:sp>
      <p:sp>
        <p:nvSpPr>
          <p:cNvPr id="54" name="Diamond 53"/>
          <p:cNvSpPr/>
          <p:nvPr/>
        </p:nvSpPr>
        <p:spPr>
          <a:xfrm>
            <a:off x="4499992" y="3532366"/>
            <a:ext cx="432048" cy="5409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" name="Straight Arrow Connector 54"/>
          <p:cNvCxnSpPr>
            <a:stCxn id="51" idx="2"/>
            <a:endCxn id="52" idx="0"/>
          </p:cNvCxnSpPr>
          <p:nvPr/>
        </p:nvCxnSpPr>
        <p:spPr>
          <a:xfrm>
            <a:off x="4752020" y="1710100"/>
            <a:ext cx="0" cy="814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16016" y="4073297"/>
            <a:ext cx="0" cy="3740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3"/>
          </p:cNvCxnSpPr>
          <p:nvPr/>
        </p:nvCxnSpPr>
        <p:spPr>
          <a:xfrm flipV="1">
            <a:off x="4932040" y="3802831"/>
            <a:ext cx="8640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796136" y="1525434"/>
            <a:ext cx="0" cy="2277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1" idx="3"/>
          </p:cNvCxnSpPr>
          <p:nvPr/>
        </p:nvCxnSpPr>
        <p:spPr>
          <a:xfrm flipH="1">
            <a:off x="5220072" y="152543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</p:cNvCxnSpPr>
          <p:nvPr/>
        </p:nvCxnSpPr>
        <p:spPr>
          <a:xfrm flipH="1" flipV="1">
            <a:off x="3890020" y="4776246"/>
            <a:ext cx="3303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563888" y="2708920"/>
            <a:ext cx="0" cy="304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2" idx="1"/>
          </p:cNvCxnSpPr>
          <p:nvPr/>
        </p:nvCxnSpPr>
        <p:spPr>
          <a:xfrm>
            <a:off x="3563888" y="2708920"/>
            <a:ext cx="652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48064" y="298665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&lt;7 </a:t>
            </a:r>
            <a:r>
              <a:rPr lang="en-US" sz="1200" dirty="0" err="1" smtClean="0"/>
              <a:t>hari</a:t>
            </a:r>
            <a:endParaRPr lang="en-MY" sz="1200" dirty="0"/>
          </a:p>
        </p:txBody>
      </p:sp>
      <p:cxnSp>
        <p:nvCxnSpPr>
          <p:cNvPr id="74" name="Straight Arrow Connector 73"/>
          <p:cNvCxnSpPr>
            <a:endCxn id="54" idx="0"/>
          </p:cNvCxnSpPr>
          <p:nvPr/>
        </p:nvCxnSpPr>
        <p:spPr>
          <a:xfrm>
            <a:off x="4716016" y="2896602"/>
            <a:ext cx="0" cy="635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59064" y="4068569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smtClean="0"/>
              <a:t>7 </a:t>
            </a:r>
            <a:r>
              <a:rPr lang="en-US" sz="1200" dirty="0" err="1" smtClean="0"/>
              <a:t>hari</a:t>
            </a:r>
            <a:endParaRPr lang="en-MY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220344" y="5445224"/>
            <a:ext cx="1071736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Peringatan</a:t>
            </a:r>
            <a:r>
              <a:rPr lang="en-US" dirty="0" smtClean="0"/>
              <a:t> </a:t>
            </a:r>
            <a:r>
              <a:rPr lang="en-US" sz="1600" dirty="0" err="1" smtClean="0"/>
              <a:t>Kedua</a:t>
            </a:r>
            <a:endParaRPr lang="en-MY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16016" y="5085184"/>
            <a:ext cx="0" cy="3740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16016" y="513373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</a:t>
            </a:r>
            <a:r>
              <a:rPr lang="en-US" sz="1200" dirty="0" smtClean="0"/>
              <a:t>7 </a:t>
            </a:r>
            <a:r>
              <a:rPr lang="en-US" sz="1200" dirty="0" err="1" smtClean="0"/>
              <a:t>hari</a:t>
            </a:r>
            <a:endParaRPr lang="en-MY" sz="1200" dirty="0"/>
          </a:p>
        </p:txBody>
      </p:sp>
      <p:cxnSp>
        <p:nvCxnSpPr>
          <p:cNvPr id="84" name="Straight Connector 83"/>
          <p:cNvCxnSpPr>
            <a:stCxn id="79" idx="1"/>
          </p:cNvCxnSpPr>
          <p:nvPr/>
        </p:nvCxnSpPr>
        <p:spPr>
          <a:xfrm flipH="1" flipV="1">
            <a:off x="3563888" y="5753000"/>
            <a:ext cx="6564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890020" y="2708920"/>
            <a:ext cx="2096" cy="2082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96996" y="594460"/>
            <a:ext cx="22954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STAGE </a:t>
            </a:r>
            <a:r>
              <a:rPr lang="en-US" dirty="0" smtClean="0"/>
              <a:t>3- Follow Up</a:t>
            </a:r>
            <a:endParaRPr lang="en-MY" dirty="0"/>
          </a:p>
        </p:txBody>
      </p:sp>
      <p:sp>
        <p:nvSpPr>
          <p:cNvPr id="94" name="TextBox 93"/>
          <p:cNvSpPr txBox="1"/>
          <p:nvPr/>
        </p:nvSpPr>
        <p:spPr>
          <a:xfrm>
            <a:off x="7596336" y="1336368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Auditor</a:t>
            </a:r>
            <a:endParaRPr lang="en-MY" dirty="0"/>
          </a:p>
        </p:txBody>
      </p:sp>
      <p:sp>
        <p:nvSpPr>
          <p:cNvPr id="95" name="TextBox 94"/>
          <p:cNvSpPr txBox="1"/>
          <p:nvPr/>
        </p:nvSpPr>
        <p:spPr>
          <a:xfrm>
            <a:off x="7596336" y="2524254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Semak</a:t>
            </a:r>
            <a:endParaRPr lang="en-MY" dirty="0"/>
          </a:p>
        </p:txBody>
      </p:sp>
      <p:sp>
        <p:nvSpPr>
          <p:cNvPr id="96" name="TextBox 95"/>
          <p:cNvSpPr txBox="1"/>
          <p:nvPr/>
        </p:nvSpPr>
        <p:spPr>
          <a:xfrm>
            <a:off x="6444208" y="3645024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Susulan</a:t>
            </a:r>
            <a:endParaRPr lang="en-MY" dirty="0"/>
          </a:p>
        </p:txBody>
      </p:sp>
      <p:sp>
        <p:nvSpPr>
          <p:cNvPr id="97" name="Diamond 96"/>
          <p:cNvSpPr/>
          <p:nvPr/>
        </p:nvSpPr>
        <p:spPr>
          <a:xfrm>
            <a:off x="7848364" y="3573016"/>
            <a:ext cx="432048" cy="54093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064388" y="1731777"/>
            <a:ext cx="0" cy="814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064388" y="2896602"/>
            <a:ext cx="0" cy="635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596336" y="4941168"/>
            <a:ext cx="936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Selesai</a:t>
            </a:r>
            <a:endParaRPr lang="en-MY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064388" y="4130645"/>
            <a:ext cx="0" cy="814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136396" y="42838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endParaRPr lang="en-MY" dirty="0"/>
          </a:p>
        </p:txBody>
      </p:sp>
      <p:cxnSp>
        <p:nvCxnSpPr>
          <p:cNvPr id="103" name="Straight Arrow Connector 102"/>
          <p:cNvCxnSpPr>
            <a:endCxn id="96" idx="3"/>
          </p:cNvCxnSpPr>
          <p:nvPr/>
        </p:nvCxnSpPr>
        <p:spPr>
          <a:xfrm flipH="1">
            <a:off x="7380312" y="382969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524328" y="348901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MY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6876256" y="4014356"/>
            <a:ext cx="0" cy="1119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6876256" y="5125834"/>
            <a:ext cx="724272" cy="78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275856" y="0"/>
            <a:ext cx="0" cy="6858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228184" y="-8330"/>
            <a:ext cx="0" cy="6858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97582" y="-18880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278</Words>
  <Application>Microsoft Office PowerPoint</Application>
  <PresentationFormat>On-screen Show (4:3)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Constantia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Compaq</dc:creator>
  <cp:lastModifiedBy>salman window8</cp:lastModifiedBy>
  <cp:revision>35</cp:revision>
  <dcterms:created xsi:type="dcterms:W3CDTF">2015-10-15T13:44:23Z</dcterms:created>
  <dcterms:modified xsi:type="dcterms:W3CDTF">2015-12-16T04:49:52Z</dcterms:modified>
</cp:coreProperties>
</file>