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0252-BB83-40D3-A261-0EB56F2052F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910C-E6EF-48CA-91F4-548AF4E0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Data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Match </a:t>
            </a:r>
            <a:r>
              <a:rPr lang="en-US" dirty="0" err="1"/>
              <a:t>ngan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Sebab</a:t>
            </a:r>
            <a:r>
              <a:rPr lang="en-US" dirty="0"/>
              <a:t> masa proses import </a:t>
            </a:r>
            <a:r>
              <a:rPr lang="en-US" dirty="0" err="1"/>
              <a:t>ada</a:t>
            </a:r>
            <a:r>
              <a:rPr lang="en-US" dirty="0"/>
              <a:t> PPTAD yang import data </a:t>
            </a:r>
            <a:r>
              <a:rPr lang="en-US" dirty="0" err="1"/>
              <a:t>kosong</a:t>
            </a:r>
            <a:r>
              <a:rPr lang="en-US" dirty="0"/>
              <a:t> . </a:t>
            </a:r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4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883" y="1050492"/>
            <a:ext cx="12192000" cy="5103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9999" y="2858028"/>
            <a:ext cx="43572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PPTAD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import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1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4" y="0"/>
            <a:ext cx="1094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Selepas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Salah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5" y="1638300"/>
            <a:ext cx="9134475" cy="521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9915" y="3555670"/>
            <a:ext cx="365051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Jumlah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Lelaki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Perempuan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Jumlah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Arrow: Down 7"/>
          <p:cNvSpPr/>
          <p:nvPr/>
        </p:nvSpPr>
        <p:spPr>
          <a:xfrm rot="3929786">
            <a:off x="5777023" y="4876800"/>
            <a:ext cx="935665" cy="857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data </a:t>
            </a:r>
            <a:r>
              <a:rPr lang="en-US" dirty="0" err="1"/>
              <a:t>colum</a:t>
            </a:r>
            <a:r>
              <a:rPr lang="en-US" dirty="0"/>
              <a:t> </a:t>
            </a:r>
            <a:r>
              <a:rPr lang="en-US" dirty="0" err="1"/>
              <a:t>jantina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spacing </a:t>
            </a:r>
            <a:r>
              <a:rPr lang="en-US" dirty="0" err="1"/>
              <a:t>terlebih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24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juga </a:t>
            </a:r>
            <a:r>
              <a:rPr lang="en-US" dirty="0" err="1"/>
              <a:t>tidak</a:t>
            </a:r>
            <a:r>
              <a:rPr lang="en-US" dirty="0"/>
              <a:t> 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Punca</a:t>
            </a:r>
            <a:r>
              <a:rPr lang="en-US" sz="1800" dirty="0"/>
              <a:t> </a:t>
            </a:r>
            <a:r>
              <a:rPr lang="en-US" sz="1800" dirty="0" err="1"/>
              <a:t>disebabkan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 </a:t>
            </a:r>
            <a:r>
              <a:rPr lang="en-US" sz="1800" dirty="0" err="1"/>
              <a:t>sekolah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set </a:t>
            </a:r>
            <a:r>
              <a:rPr lang="en-US" sz="1800" dirty="0" err="1"/>
              <a:t>sekolah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PSRA</a:t>
            </a:r>
          </a:p>
        </p:txBody>
      </p:sp>
    </p:spTree>
    <p:extLst>
      <p:ext uri="{BB962C8B-B14F-4D97-AF65-F5344CB8AC3E}">
        <p14:creationId xmlns:p14="http://schemas.microsoft.com/office/powerpoint/2010/main" val="9518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Selepas</a:t>
            </a:r>
            <a:r>
              <a:rPr lang="en-US" dirty="0"/>
              <a:t> </a:t>
            </a:r>
            <a:r>
              <a:rPr lang="en-US" dirty="0" err="1"/>
              <a:t>pembaikian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76" y="1597188"/>
            <a:ext cx="8116205" cy="52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Data Pendaftaran tak Match ngan statistik</vt:lpstr>
      <vt:lpstr>PowerPoint Presentation</vt:lpstr>
      <vt:lpstr>PowerPoint Presentation</vt:lpstr>
      <vt:lpstr>Selepas Pembersihan Data Salah</vt:lpstr>
      <vt:lpstr>Punca</vt:lpstr>
      <vt:lpstr>Statistik pendaftaran daerah juga tidak tally</vt:lpstr>
      <vt:lpstr>Selepas pembaikian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Data Pendaftaran tak Match ngan statistik</dc:title>
  <dc:creator>salman Ahmad tajudin</dc:creator>
  <cp:lastModifiedBy>salman Ahmad tajudin</cp:lastModifiedBy>
  <cp:revision>6</cp:revision>
  <dcterms:created xsi:type="dcterms:W3CDTF">2016-11-02T00:46:07Z</dcterms:created>
  <dcterms:modified xsi:type="dcterms:W3CDTF">2016-11-02T01:41:59Z</dcterms:modified>
</cp:coreProperties>
</file>