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40E1-1686-4A59-8148-52639DED476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8EA8-851D-429E-9397-77A263C7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2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40E1-1686-4A59-8148-52639DED476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8EA8-851D-429E-9397-77A263C7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5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40E1-1686-4A59-8148-52639DED476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8EA8-851D-429E-9397-77A263C7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3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40E1-1686-4A59-8148-52639DED476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8EA8-851D-429E-9397-77A263C7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2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40E1-1686-4A59-8148-52639DED476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8EA8-851D-429E-9397-77A263C7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9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40E1-1686-4A59-8148-52639DED476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8EA8-851D-429E-9397-77A263C7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40E1-1686-4A59-8148-52639DED476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8EA8-851D-429E-9397-77A263C7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40E1-1686-4A59-8148-52639DED476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8EA8-851D-429E-9397-77A263C7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3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40E1-1686-4A59-8148-52639DED476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8EA8-851D-429E-9397-77A263C7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6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40E1-1686-4A59-8148-52639DED476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8EA8-851D-429E-9397-77A263C7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4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40E1-1686-4A59-8148-52639DED476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8EA8-851D-429E-9397-77A263C7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7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540E1-1686-4A59-8148-52639DED4764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B8EA8-851D-429E-9397-77A263C7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2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PEMARKAHAN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FUNGSI EXPORT SENARAI MURID UNTUK PENANDAAN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FUNGSI IMPORT MARKAH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1026" name="Picture 2" descr="http://res.cloudinary.com/dl2hc8da3/image/upload/v1471676177/logo_ukqiu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303" y="1144588"/>
            <a:ext cx="28575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62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" b="5681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3399" y="365125"/>
            <a:ext cx="3430605" cy="55303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HALAMAN UTAMA </a:t>
            </a:r>
            <a:br>
              <a:rPr lang="en-US" dirty="0"/>
            </a:br>
            <a:endParaRPr lang="en-US" dirty="0"/>
          </a:p>
        </p:txBody>
      </p:sp>
      <p:sp>
        <p:nvSpPr>
          <p:cNvPr id="5" name="Callout: Up Arrow 4"/>
          <p:cNvSpPr/>
          <p:nvPr/>
        </p:nvSpPr>
        <p:spPr>
          <a:xfrm>
            <a:off x="4047460" y="2736112"/>
            <a:ext cx="3040912" cy="332444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Tiada</a:t>
            </a:r>
            <a:r>
              <a:rPr lang="en-US" dirty="0"/>
              <a:t> </a:t>
            </a:r>
            <a:r>
              <a:rPr lang="en-US" dirty="0" err="1"/>
              <a:t>rekod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dipaparkan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page </a:t>
            </a:r>
            <a:r>
              <a:rPr lang="en-US" dirty="0" err="1"/>
              <a:t>pertama</a:t>
            </a:r>
            <a:r>
              <a:rPr lang="en-US" dirty="0"/>
              <a:t>. </a:t>
            </a:r>
            <a:r>
              <a:rPr lang="en-US" dirty="0" err="1"/>
              <a:t>Rekod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dipapar</a:t>
            </a:r>
            <a:r>
              <a:rPr lang="en-US" dirty="0"/>
              <a:t> </a:t>
            </a:r>
            <a:r>
              <a:rPr lang="en-US" dirty="0" err="1"/>
              <a:t>selepas</a:t>
            </a:r>
            <a:r>
              <a:rPr lang="en-US" dirty="0"/>
              <a:t> </a:t>
            </a:r>
            <a:r>
              <a:rPr lang="en-US" dirty="0" err="1"/>
              <a:t>carian</a:t>
            </a:r>
            <a:r>
              <a:rPr lang="en-US" dirty="0"/>
              <a:t>. 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Tujuan</a:t>
            </a:r>
            <a:r>
              <a:rPr lang="en-US" dirty="0"/>
              <a:t>: </a:t>
            </a:r>
            <a:r>
              <a:rPr lang="en-US" dirty="0" err="1"/>
              <a:t>Mempercepatkan</a:t>
            </a:r>
            <a:r>
              <a:rPr lang="en-US" dirty="0"/>
              <a:t> loading time</a:t>
            </a:r>
          </a:p>
        </p:txBody>
      </p:sp>
    </p:spTree>
    <p:extLst>
      <p:ext uri="{BB962C8B-B14F-4D97-AF65-F5344CB8AC3E}">
        <p14:creationId xmlns:p14="http://schemas.microsoft.com/office/powerpoint/2010/main" val="156224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36352" r="-1" b="25875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3399" y="365125"/>
            <a:ext cx="3430605" cy="55303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LANGKAH 1: CARIAN</a:t>
            </a:r>
            <a:br>
              <a:rPr lang="en-US" dirty="0"/>
            </a:br>
            <a:r>
              <a:rPr lang="en-US" dirty="0"/>
              <a:t>-Taip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zon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paparkan</a:t>
            </a:r>
            <a:r>
              <a:rPr lang="en-US" dirty="0"/>
              <a:t> </a:t>
            </a:r>
            <a:r>
              <a:rPr lang="en-US" dirty="0" err="1"/>
              <a:t>senarai</a:t>
            </a:r>
            <a:r>
              <a:rPr lang="en-US" dirty="0"/>
              <a:t> murid </a:t>
            </a:r>
            <a:r>
              <a:rPr lang="en-US" dirty="0" err="1"/>
              <a:t>terlibat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54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FUNGSI IMPORT MARKAH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3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MODULE PEMARKAHAN</vt:lpstr>
      <vt:lpstr>HALAMAN UTAMA  </vt:lpstr>
      <vt:lpstr>LANGKAH 1: CARIAN -Taip kod sekolah atau zon untuk paparkan senarai murid terlibat</vt:lpstr>
      <vt:lpstr>FUNGSI IMPORT MARKAH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PEMARKAHAN</dc:title>
  <dc:creator>salman Ahmad tajudin</dc:creator>
  <cp:lastModifiedBy>salman Ahmad tajudin</cp:lastModifiedBy>
  <cp:revision>2</cp:revision>
  <dcterms:created xsi:type="dcterms:W3CDTF">2016-08-22T00:17:10Z</dcterms:created>
  <dcterms:modified xsi:type="dcterms:W3CDTF">2016-08-22T00:19:58Z</dcterms:modified>
</cp:coreProperties>
</file>