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3" r:id="rId7"/>
    <p:sldId id="258" r:id="rId8"/>
    <p:sldId id="287" r:id="rId9"/>
    <p:sldId id="288" r:id="rId10"/>
    <p:sldId id="293" r:id="rId11"/>
    <p:sldId id="294" r:id="rId12"/>
    <p:sldId id="292" r:id="rId13"/>
    <p:sldId id="289" r:id="rId14"/>
    <p:sldId id="296" r:id="rId15"/>
    <p:sldId id="290" r:id="rId16"/>
    <p:sldId id="295" r:id="rId17"/>
    <p:sldId id="272" r:id="rId18"/>
    <p:sldId id="28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2CCED-A165-444F-8BE7-057917DD372B}" v="33" dt="2023-04-03T13:33:20.380"/>
    <p1510:client id="{562C1CD7-A8AB-449D-873B-2CC7D3BFE903}" v="77" dt="2023-04-03T13:57:40.282"/>
    <p1510:client id="{6CF92479-43AA-45EE-B859-CB0953ED76A7}" v="13" dt="2023-04-03T13:35:49.927"/>
    <p1510:client id="{B3DF8880-B5F1-4C37-BAB0-E16B03479050}" v="99" dt="2023-04-03T13:31:10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58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4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80" y="4434840"/>
            <a:ext cx="6298131" cy="1122202"/>
          </a:xfrm>
        </p:spPr>
        <p:txBody>
          <a:bodyPr/>
          <a:lstStyle/>
          <a:p>
            <a:r>
              <a:rPr lang="en-US" sz="4400"/>
              <a:t>Tech Clothing Merch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80" y="5586890"/>
            <a:ext cx="6298131" cy="417670"/>
          </a:xfrm>
        </p:spPr>
        <p:txBody>
          <a:bodyPr>
            <a:noAutofit/>
          </a:bodyPr>
          <a:lstStyle/>
          <a:p>
            <a:r>
              <a:rPr lang="en-US"/>
              <a:t>Nathan </a:t>
            </a:r>
            <a:r>
              <a:rPr lang="en-US" err="1"/>
              <a:t>Aamodt</a:t>
            </a:r>
            <a:r>
              <a:rPr lang="en-US"/>
              <a:t>, Diana Gonzales, Pradeep Raut, Bailey Wessels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4" y="-25082"/>
            <a:ext cx="6383703" cy="1204912"/>
          </a:xfrm>
        </p:spPr>
        <p:txBody>
          <a:bodyPr>
            <a:normAutofit/>
          </a:bodyPr>
          <a:lstStyle/>
          <a:p>
            <a:r>
              <a:rPr lang="en-US" sz="3600"/>
              <a:t>cart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603D9-C34C-BFD1-2807-68980F8E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95" y="285430"/>
            <a:ext cx="2832668" cy="618897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7B9957B-FD19-EDBA-617E-C757B8B12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83" y="2466740"/>
            <a:ext cx="2996376" cy="3881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6924F4-D55D-F982-0AE2-7879C45DA29B}"/>
              </a:ext>
            </a:extLst>
          </p:cNvPr>
          <p:cNvSpPr txBox="1"/>
          <p:nvPr/>
        </p:nvSpPr>
        <p:spPr>
          <a:xfrm>
            <a:off x="771408" y="1919111"/>
            <a:ext cx="2013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Cart_Item.dart</a:t>
            </a:r>
          </a:p>
        </p:txBody>
      </p:sp>
    </p:spTree>
    <p:extLst>
      <p:ext uri="{BB962C8B-B14F-4D97-AF65-F5344CB8AC3E}">
        <p14:creationId xmlns:p14="http://schemas.microsoft.com/office/powerpoint/2010/main" val="38666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5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D4D7A-E573-5CCE-13AD-FC665159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600"/>
          </a:p>
          <a:p>
            <a:pPr algn="ctr"/>
            <a:r>
              <a:rPr lang="en-US" sz="4600"/>
              <a:t>cart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93500F9-5ECD-DCFB-19CC-56E392FE5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028"/>
          <a:stretch/>
        </p:blipFill>
        <p:spPr>
          <a:xfrm>
            <a:off x="7782864" y="789357"/>
            <a:ext cx="4066102" cy="560956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5A0C0F4-7712-9EDA-B5D8-980DAB46B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86"/>
          <a:stretch/>
        </p:blipFill>
        <p:spPr>
          <a:xfrm>
            <a:off x="187859" y="836394"/>
            <a:ext cx="4041096" cy="55248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37A2-A276-CD35-E44D-D768648B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7508-6E01-1423-ACBE-67831A6D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0BD2-5F4F-B745-F7E9-3B96769A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/>
              <a:pPr>
                <a:spcAft>
                  <a:spcPts val="600"/>
                </a:spcAft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3335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checkout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31649-6A71-69C9-43DF-64B2DC3C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5647503"/>
            <a:ext cx="10909643" cy="552659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600">
                <a:effectLst/>
              </a:rPr>
              <a:t>Use discussed “widgets” (Flutter Widgets Catalog) where appropriate: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Assets, images, icon, ...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Basic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Layout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Material Components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...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Organization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o External/Standalone Models (Classes) and Widgets – user created NOT predefined</a:t>
            </a:r>
          </a:p>
          <a:p>
            <a:pPr algn="ctr">
              <a:lnSpc>
                <a:spcPct val="90000"/>
              </a:lnSpc>
            </a:pPr>
            <a:endParaRPr lang="en-US" sz="600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2D4690-E1F8-91EE-081A-731143823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45" y="225966"/>
            <a:ext cx="2637531" cy="5833269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6730BF4A-9661-8E4A-E6CC-C4668D498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78" y="28411"/>
            <a:ext cx="4892096" cy="4469195"/>
          </a:xfrm>
          <a:prstGeom prst="rect">
            <a:avLst/>
          </a:prstGeom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/>
              <a:pPr>
                <a:spcAft>
                  <a:spcPts val="600"/>
                </a:spcAft>
              </a:pPr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8356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checkout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31649-6A71-69C9-43DF-64B2DC3C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5647503"/>
            <a:ext cx="10909643" cy="552659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600">
                <a:effectLst/>
              </a:rPr>
              <a:t>Use discussed “widgets” (Flutter Widgets Catalog) where appropriate: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Assets, images, icon, ...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Basic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Layout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Material Components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...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• Organization</a:t>
            </a:r>
            <a:br>
              <a:rPr lang="en-US" sz="600">
                <a:effectLst/>
              </a:rPr>
            </a:br>
            <a:r>
              <a:rPr lang="en-US" sz="600">
                <a:effectLst/>
              </a:rPr>
              <a:t>o External/Standalone Models (Classes) and Widgets – user created NOT predefined</a:t>
            </a:r>
          </a:p>
          <a:p>
            <a:pPr algn="ctr">
              <a:lnSpc>
                <a:spcPct val="90000"/>
              </a:lnSpc>
            </a:pPr>
            <a:endParaRPr lang="en-US" sz="60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116DCF2A-80DB-585C-6963-C906BF46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644" y="37818"/>
            <a:ext cx="5008638" cy="4177566"/>
          </a:xfrm>
          <a:prstGeom prst="rect">
            <a:avLst/>
          </a:prstGeom>
        </p:spPr>
      </p:pic>
      <p:sp>
        <p:nvSpPr>
          <p:cNvPr id="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FEE393-5487-BDE6-3639-9C3419DB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25" y="195674"/>
            <a:ext cx="3044329" cy="63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7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5" y="-25082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/>
              <a:t>Story 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393E66-78E7-2B79-3D6C-323BC01D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5" y="1179830"/>
            <a:ext cx="10903289" cy="53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5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2224088"/>
            <a:ext cx="5111750" cy="1204912"/>
          </a:xfrm>
        </p:spPr>
        <p:txBody>
          <a:bodyPr>
            <a:normAutofit/>
          </a:bodyPr>
          <a:lstStyle/>
          <a:p>
            <a:pPr algn="ctr"/>
            <a:r>
              <a:rPr lang="en-US" sz="4400" b="1"/>
              <a:t>APP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7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Product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About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Code Snippets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5" y="-25082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/>
              <a:t>Products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C74911-CC2C-0A39-FD2A-2C9A0A36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7680325" cy="509016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Selling Product: Clothing Merch</a:t>
            </a:r>
          </a:p>
          <a:p>
            <a:r>
              <a:rPr lang="en-US" sz="2800"/>
              <a:t>Product Line Main Choices: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/>
              <a:t>T-shirt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/>
              <a:t>Hoodie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/>
              <a:t>Sweatshirt</a:t>
            </a:r>
          </a:p>
          <a:p>
            <a:r>
              <a:rPr lang="en-US" sz="2800"/>
              <a:t>Accessories Choices: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/>
              <a:t>Sizes – Small, Medium, Large, X-Large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/>
              <a:t>Colors – black, white, red, grey</a:t>
            </a:r>
          </a:p>
          <a:p>
            <a:r>
              <a:rPr lang="en-US" sz="2800"/>
              <a:t>Design Prints: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/>
              <a:t>“I love coding”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/>
              <a:t>“while”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/>
              <a:t>“binary”</a:t>
            </a:r>
          </a:p>
          <a:p>
            <a:endParaRPr lang="en-US" sz="2000"/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/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2323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5" y="-25082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/>
              <a:t>About the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C74911-CC2C-0A39-FD2A-2C9A0A36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295400"/>
            <a:ext cx="8208646" cy="5227320"/>
          </a:xfrm>
        </p:spPr>
        <p:txBody>
          <a:bodyPr>
            <a:normAutofit/>
          </a:bodyPr>
          <a:lstStyle/>
          <a:p>
            <a:r>
              <a:rPr lang="en-US" sz="2800"/>
              <a:t>Device Compatibility: Android Phone (Pixel 4 XL)</a:t>
            </a:r>
          </a:p>
          <a:p>
            <a:r>
              <a:rPr lang="en-US" sz="2800"/>
              <a:t>Target Customer: Tech People</a:t>
            </a:r>
          </a:p>
          <a:p>
            <a:r>
              <a:rPr lang="en-US" sz="2800"/>
              <a:t>App Main Parts: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/>
              <a:t>Home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/>
              <a:t>Shop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/>
              <a:t>Cart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/>
              <a:t>Checkout</a:t>
            </a:r>
          </a:p>
          <a:p>
            <a:r>
              <a:rPr lang="en-US" sz="2600"/>
              <a:t>Features: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/>
              <a:t>Apply Discount - Buy 3 Get 1 FREE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/>
              <a:t>Be able to fill Customer Info - shipping and payment</a:t>
            </a:r>
          </a:p>
          <a:p>
            <a:pPr lvl="1"/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/>
          </a:p>
          <a:p>
            <a:pPr lvl="1"/>
            <a:endParaRPr lang="en-US" sz="280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4" y="-25082"/>
            <a:ext cx="6383703" cy="1204912"/>
          </a:xfrm>
        </p:spPr>
        <p:txBody>
          <a:bodyPr>
            <a:normAutofit/>
          </a:bodyPr>
          <a:lstStyle/>
          <a:p>
            <a:r>
              <a:rPr lang="en-US" sz="3600"/>
              <a:t>HOME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D105-EEB7-FAE9-3EED-7823B5562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66" y="194027"/>
            <a:ext cx="3093988" cy="6530906"/>
          </a:xfrm>
          <a:prstGeom prst="rect">
            <a:avLst/>
          </a:prstGeom>
        </p:spPr>
      </p:pic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89F6BBD9-F61B-6262-C318-D97A67BB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333787"/>
            <a:ext cx="4714240" cy="4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6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4" y="-248762"/>
            <a:ext cx="6383703" cy="1204912"/>
          </a:xfrm>
        </p:spPr>
        <p:txBody>
          <a:bodyPr>
            <a:normAutofit/>
          </a:bodyPr>
          <a:lstStyle/>
          <a:p>
            <a:r>
              <a:rPr lang="en-US" sz="3600"/>
              <a:t>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31649-6A71-69C9-43DF-64B2DC3C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2057" y="511489"/>
            <a:ext cx="2127885" cy="362586"/>
          </a:xfrm>
        </p:spPr>
        <p:txBody>
          <a:bodyPr/>
          <a:lstStyle/>
          <a:p>
            <a:r>
              <a:rPr lang="en-US" err="1"/>
              <a:t>shop.dart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6DA494-0D4D-D145-6720-C396D504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00" y="1202838"/>
            <a:ext cx="2466024" cy="5153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10B1E-4148-96DC-15B5-D57FABC68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903" y="1716401"/>
            <a:ext cx="523539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4" y="-248762"/>
            <a:ext cx="6383703" cy="1204912"/>
          </a:xfrm>
        </p:spPr>
        <p:txBody>
          <a:bodyPr>
            <a:normAutofit/>
          </a:bodyPr>
          <a:lstStyle/>
          <a:p>
            <a:r>
              <a:rPr lang="en-US" sz="3600"/>
              <a:t>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31649-6A71-69C9-43DF-64B2DC3C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2057" y="511489"/>
            <a:ext cx="2127885" cy="362586"/>
          </a:xfrm>
        </p:spPr>
        <p:txBody>
          <a:bodyPr/>
          <a:lstStyle/>
          <a:p>
            <a:r>
              <a:rPr lang="en-US" err="1"/>
              <a:t>shop.dart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6DA494-0D4D-D145-6720-C396D504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00" y="1202838"/>
            <a:ext cx="2466024" cy="5153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D65D0-0276-3A89-D8E8-0B41FB162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130" y="248260"/>
            <a:ext cx="4425073" cy="636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3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4" y="-248762"/>
            <a:ext cx="6383703" cy="1204912"/>
          </a:xfrm>
        </p:spPr>
        <p:txBody>
          <a:bodyPr>
            <a:normAutofit/>
          </a:bodyPr>
          <a:lstStyle/>
          <a:p>
            <a:r>
              <a:rPr lang="en-US" sz="3600"/>
              <a:t>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31649-6A71-69C9-43DF-64B2DC3C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422" y="433397"/>
            <a:ext cx="2127885" cy="362586"/>
          </a:xfrm>
        </p:spPr>
        <p:txBody>
          <a:bodyPr/>
          <a:lstStyle/>
          <a:p>
            <a:r>
              <a:rPr lang="en-US" err="1"/>
              <a:t>shop.dart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7BB3B-5541-22D2-2F01-464FCF40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97" y="998402"/>
            <a:ext cx="2633995" cy="551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65526C-205D-3EB8-46D1-F8B328BBE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422" y="754498"/>
            <a:ext cx="4701947" cy="5966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4E411-478B-6D26-2E50-DE1E14BE6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541" y="2011758"/>
            <a:ext cx="3711262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4" y="-248762"/>
            <a:ext cx="6383703" cy="1204912"/>
          </a:xfrm>
        </p:spPr>
        <p:txBody>
          <a:bodyPr>
            <a:normAutofit/>
          </a:bodyPr>
          <a:lstStyle/>
          <a:p>
            <a:r>
              <a:rPr lang="en-US" sz="3600"/>
              <a:t>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31649-6A71-69C9-43DF-64B2DC3C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8512" y="410816"/>
            <a:ext cx="2127885" cy="362586"/>
          </a:xfrm>
        </p:spPr>
        <p:txBody>
          <a:bodyPr/>
          <a:lstStyle/>
          <a:p>
            <a:r>
              <a:rPr lang="en-US" err="1"/>
              <a:t>shop.dart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7BB3B-5541-22D2-2F01-464FCF40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58" y="956150"/>
            <a:ext cx="2633995" cy="5516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FB3B1C-8DEA-0617-D0DE-70F94913E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9208"/>
            <a:ext cx="4473328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1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{742D6FF0-2E95-491A-A8D3-7C91EB36AB7A}tf67328976_win32</Template>
  <Application>Microsoft Office PowerPoint</Application>
  <PresentationFormat>Widescreen</PresentationFormat>
  <Slides>16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Tech Clothing Merch app</vt:lpstr>
      <vt:lpstr>Overview</vt:lpstr>
      <vt:lpstr>Products</vt:lpstr>
      <vt:lpstr>About the app</vt:lpstr>
      <vt:lpstr>HOME</vt:lpstr>
      <vt:lpstr>shop</vt:lpstr>
      <vt:lpstr>shop</vt:lpstr>
      <vt:lpstr>shop</vt:lpstr>
      <vt:lpstr>shop</vt:lpstr>
      <vt:lpstr>cart</vt:lpstr>
      <vt:lpstr> cart</vt:lpstr>
      <vt:lpstr>checkout</vt:lpstr>
      <vt:lpstr>checkout</vt:lpstr>
      <vt:lpstr>Story Board</vt:lpstr>
      <vt:lpstr>APP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Clothing Merch app</dc:title>
  <dc:creator>Diana Gonzales</dc:creator>
  <cp:revision>3</cp:revision>
  <dcterms:created xsi:type="dcterms:W3CDTF">2023-02-25T04:13:54Z</dcterms:created>
  <dcterms:modified xsi:type="dcterms:W3CDTF">2023-04-03T14:26:54Z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