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”</a:t>
            </a:r>
            <a:r>
              <a:rPr lang="ru-RU" dirty="0" smtClean="0"/>
              <a:t>Полевая битва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Копнина Ирина Андреевна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12776"/>
            <a:ext cx="4051176" cy="466734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Игры нужны для того, чтобы расслабится или чтобы провести весело время.  В моей игре кролик должен кушать капусты, чтобы жизнь увеличивалась, но, как и во многих играх, у него есть враги – это лисы, </a:t>
            </a:r>
            <a:r>
              <a:rPr lang="ru-RU" sz="2000" dirty="0" smtClean="0"/>
              <a:t>к</a:t>
            </a:r>
            <a:r>
              <a:rPr lang="ru-RU" sz="2000" dirty="0" smtClean="0"/>
              <a:t>оторые забирают </a:t>
            </a:r>
            <a:r>
              <a:rPr lang="ru-RU" sz="2000" dirty="0" err="1" smtClean="0"/>
              <a:t>жизнь.Задача</a:t>
            </a:r>
            <a:r>
              <a:rPr lang="ru-RU" sz="2000" dirty="0" smtClean="0"/>
              <a:t> </a:t>
            </a:r>
            <a:r>
              <a:rPr lang="ru-RU" sz="2000" dirty="0" err="1" smtClean="0"/>
              <a:t>игрв</a:t>
            </a:r>
            <a:r>
              <a:rPr lang="en-US" sz="2000" dirty="0" smtClean="0"/>
              <a:t>: </a:t>
            </a:r>
            <a:r>
              <a:rPr lang="ru-RU" sz="2000" dirty="0" smtClean="0"/>
              <a:t>как можно дольше оставаться живым.</a:t>
            </a:r>
            <a:endParaRPr lang="ru-RU" sz="2000" dirty="0"/>
          </a:p>
        </p:txBody>
      </p:sp>
      <p:pic>
        <p:nvPicPr>
          <p:cNvPr id="4" name="Рисунок 3" descr="скри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060848"/>
            <a:ext cx="4046466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pic>
        <p:nvPicPr>
          <p:cNvPr id="4" name="Содержимое 3" descr="шот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3561905" cy="1961905"/>
          </a:xfrm>
        </p:spPr>
      </p:pic>
      <p:sp>
        <p:nvSpPr>
          <p:cNvPr id="5" name="Прямоугольник 4"/>
          <p:cNvSpPr/>
          <p:nvPr/>
        </p:nvSpPr>
        <p:spPr>
          <a:xfrm>
            <a:off x="4572000" y="1556792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1.Сначала </a:t>
            </a:r>
            <a:r>
              <a:rPr lang="ru-RU" dirty="0" smtClean="0"/>
              <a:t>подключаем</a:t>
            </a:r>
            <a:r>
              <a:rPr lang="en-US" dirty="0" smtClean="0"/>
              <a:t>:</a:t>
            </a:r>
            <a:r>
              <a:rPr lang="en-US" dirty="0" err="1" smtClean="0"/>
              <a:t>pygame</a:t>
            </a:r>
            <a:r>
              <a:rPr lang="en-US" dirty="0" smtClean="0"/>
              <a:t>, sys, </a:t>
            </a:r>
            <a:r>
              <a:rPr lang="en-US" dirty="0" err="1" smtClean="0"/>
              <a:t>os,random</a:t>
            </a:r>
            <a:r>
              <a:rPr lang="en-US" dirty="0" smtClean="0"/>
              <a:t>. </a:t>
            </a:r>
            <a:r>
              <a:rPr lang="ru-RU" dirty="0" smtClean="0"/>
              <a:t>И задаем значения для скорости кролика, начальных координат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 descr="шот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852936"/>
            <a:ext cx="3846460" cy="36536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7544" y="3573016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2.Создаем функцию </a:t>
            </a:r>
            <a:r>
              <a:rPr lang="en-US" dirty="0" err="1" smtClean="0"/>
              <a:t>init_window</a:t>
            </a:r>
            <a:r>
              <a:rPr lang="en-US" dirty="0" smtClean="0"/>
              <a:t>()</a:t>
            </a:r>
            <a:r>
              <a:rPr lang="ru-RU" dirty="0" smtClean="0"/>
              <a:t>, в которой создаем поле для игры. И </a:t>
            </a:r>
            <a:r>
              <a:rPr lang="en-US" dirty="0" err="1" smtClean="0"/>
              <a:t>load_image</a:t>
            </a:r>
            <a:r>
              <a:rPr lang="en-US" dirty="0" smtClean="0"/>
              <a:t>()</a:t>
            </a:r>
            <a:r>
              <a:rPr lang="ru-RU" dirty="0" smtClean="0"/>
              <a:t>, благодаря которой, мы можем загрузить картинку для объекта.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84784"/>
            <a:ext cx="3835152" cy="4595341"/>
          </a:xfrm>
        </p:spPr>
        <p:txBody>
          <a:bodyPr>
            <a:normAutofit/>
          </a:bodyPr>
          <a:lstStyle/>
          <a:p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Создаем функцию </a:t>
            </a:r>
            <a:r>
              <a:rPr lang="en-US" sz="1600" dirty="0" err="1" smtClean="0"/>
              <a:t>draw_background</a:t>
            </a:r>
            <a:r>
              <a:rPr lang="en-US" sz="1600" dirty="0" smtClean="0"/>
              <a:t>()</a:t>
            </a:r>
            <a:r>
              <a:rPr lang="ru-RU" sz="1600" dirty="0" smtClean="0"/>
              <a:t>, которая загружает фон для поля.</a:t>
            </a:r>
            <a:endParaRPr lang="en-US" sz="1600" dirty="0" smtClean="0"/>
          </a:p>
          <a:p>
            <a:r>
              <a:rPr lang="en-US" sz="1600" dirty="0" smtClean="0"/>
              <a:t>4. </a:t>
            </a:r>
            <a:r>
              <a:rPr lang="ru-RU" sz="1600" dirty="0" smtClean="0"/>
              <a:t>Создаем класс </a:t>
            </a:r>
            <a:r>
              <a:rPr lang="en-US" sz="1600" dirty="0" smtClean="0"/>
              <a:t>Animals</a:t>
            </a:r>
            <a:r>
              <a:rPr lang="ru-RU" sz="1600" dirty="0" smtClean="0"/>
              <a:t>, </a:t>
            </a:r>
            <a:r>
              <a:rPr lang="ru-RU" sz="1600" dirty="0" err="1" smtClean="0"/>
              <a:t>отнаследованный</a:t>
            </a:r>
            <a:r>
              <a:rPr lang="ru-RU" sz="1600" dirty="0" smtClean="0"/>
              <a:t> от </a:t>
            </a:r>
            <a:r>
              <a:rPr lang="en-US" sz="1600" dirty="0" smtClean="0"/>
              <a:t>Sprite. </a:t>
            </a:r>
            <a:r>
              <a:rPr lang="ru-RU" sz="1600" dirty="0" smtClean="0"/>
              <a:t>В </a:t>
            </a:r>
            <a:r>
              <a:rPr lang="en-US" sz="1600" dirty="0" smtClean="0"/>
              <a:t>init </a:t>
            </a:r>
            <a:r>
              <a:rPr lang="ru-RU" sz="1600" dirty="0" smtClean="0"/>
              <a:t>передаем фото, название группы, и </a:t>
            </a:r>
            <a:r>
              <a:rPr lang="ru-RU" sz="1600" dirty="0" err="1" smtClean="0"/>
              <a:t>оординаты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5. Создаем классы </a:t>
            </a:r>
            <a:r>
              <a:rPr lang="en-US" sz="1600" dirty="0" smtClean="0"/>
              <a:t>Rabbit, Fox </a:t>
            </a:r>
            <a:r>
              <a:rPr lang="ru-RU" sz="1600" dirty="0" smtClean="0"/>
              <a:t>и </a:t>
            </a:r>
            <a:r>
              <a:rPr lang="en-US" sz="1600" dirty="0" smtClean="0"/>
              <a:t>Apple(</a:t>
            </a:r>
            <a:r>
              <a:rPr lang="ru-RU" sz="1600" dirty="0" smtClean="0"/>
              <a:t>хотелось сделать, чтобы кролика лечили яблоки, но картинки не нашлось, поэтому это </a:t>
            </a:r>
            <a:r>
              <a:rPr lang="ru-RU" sz="1600" dirty="0" err="1" smtClean="0"/>
              <a:t>капустки</a:t>
            </a:r>
            <a:r>
              <a:rPr lang="ru-RU" sz="1600" dirty="0" smtClean="0"/>
              <a:t>). Они наследуются от </a:t>
            </a:r>
            <a:r>
              <a:rPr lang="en-US" sz="1600" dirty="0" smtClean="0"/>
              <a:t>Animals, </a:t>
            </a:r>
            <a:r>
              <a:rPr lang="ru-RU" sz="1600" dirty="0" smtClean="0"/>
              <a:t>передаем своё название групп и свою картинку.</a:t>
            </a:r>
            <a:endParaRPr lang="ru-RU" sz="1600" dirty="0"/>
          </a:p>
        </p:txBody>
      </p:sp>
      <p:pic>
        <p:nvPicPr>
          <p:cNvPr id="4" name="Рисунок 3" descr="шот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412776"/>
            <a:ext cx="4032448" cy="5115310"/>
          </a:xfrm>
          <a:prstGeom prst="rect">
            <a:avLst/>
          </a:prstGeom>
        </p:spPr>
      </p:pic>
      <p:pic>
        <p:nvPicPr>
          <p:cNvPr id="5" name="Рисунок 4" descr="fox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5157192"/>
            <a:ext cx="2050613" cy="1271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96753"/>
            <a:ext cx="8155632" cy="1152128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6.Создаем функцию </a:t>
            </a:r>
            <a:r>
              <a:rPr lang="en-US" sz="1400" dirty="0" smtClean="0"/>
              <a:t>input</a:t>
            </a:r>
            <a:r>
              <a:rPr lang="ru-RU" sz="1400" dirty="0" smtClean="0"/>
              <a:t>, в которой будем обрабатывать нажатия клавиш, и что должен делать объект в этом случае. В первых трех </a:t>
            </a:r>
            <a:r>
              <a:rPr lang="en-US" sz="1400" dirty="0" smtClean="0"/>
              <a:t>if </a:t>
            </a:r>
            <a:r>
              <a:rPr lang="ru-RU" sz="1400" dirty="0" smtClean="0"/>
              <a:t>пишем, что должен делать кролик, когда нажаты клавиши</a:t>
            </a:r>
            <a:r>
              <a:rPr lang="en-US" sz="1400" dirty="0" smtClean="0"/>
              <a:t>:</a:t>
            </a:r>
            <a:r>
              <a:rPr lang="ru-RU" sz="1400" dirty="0" smtClean="0"/>
              <a:t> вверх, вниз, влево и вправо. После проверяем не ушел ли он за рамки, если ушел за поля, то ставим координаты конца поля, чтобы оставался в пределах поля. </a:t>
            </a:r>
            <a:endParaRPr lang="ru-RU" sz="1400" dirty="0"/>
          </a:p>
        </p:txBody>
      </p:sp>
      <p:pic>
        <p:nvPicPr>
          <p:cNvPr id="4" name="Рисунок 3" descr="шот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04864"/>
            <a:ext cx="5051470" cy="4167463"/>
          </a:xfrm>
          <a:prstGeom prst="rect">
            <a:avLst/>
          </a:prstGeom>
        </p:spPr>
      </p:pic>
      <p:pic>
        <p:nvPicPr>
          <p:cNvPr id="5" name="Рисунок 4" descr="rabbi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204864"/>
            <a:ext cx="2475383" cy="24753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7. Главная функция</a:t>
            </a:r>
            <a:r>
              <a:rPr lang="en-US" dirty="0" smtClean="0"/>
              <a:t> action</a:t>
            </a:r>
            <a:r>
              <a:rPr lang="ru-RU" dirty="0" smtClean="0"/>
              <a:t>, в которой происходят события. Создаем само поле, дальше создаем группы спрайтов, и создаем объекты этих групп. И помещаем их в список, и потом эти </a:t>
            </a:r>
            <a:r>
              <a:rPr lang="ru-RU" dirty="0" smtClean="0"/>
              <a:t>списки перемещаем в класс </a:t>
            </a:r>
            <a:r>
              <a:rPr lang="ru-RU" dirty="0" err="1" smtClean="0"/>
              <a:t>RenderPlain</a:t>
            </a:r>
            <a:r>
              <a:rPr lang="ru-RU" dirty="0" smtClean="0"/>
              <a:t> для отображения спрайтов на </a:t>
            </a:r>
            <a:r>
              <a:rPr lang="ru-RU" dirty="0" smtClean="0"/>
              <a:t>экране. Также подключаем фоновую музыку, которая играет постоянно. И ставим </a:t>
            </a:r>
            <a:r>
              <a:rPr lang="en-US" dirty="0" smtClean="0"/>
              <a:t>timer. </a:t>
            </a:r>
          </a:p>
          <a:p>
            <a:r>
              <a:rPr lang="ru-RU" dirty="0" smtClean="0"/>
              <a:t>Дальше начинаем игровой процесс.</a:t>
            </a:r>
            <a:endParaRPr lang="ru-RU" dirty="0"/>
          </a:p>
        </p:txBody>
      </p:sp>
      <p:pic>
        <p:nvPicPr>
          <p:cNvPr id="5" name="Содержимое 4" descr="шот_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620688"/>
            <a:ext cx="4926270" cy="5184576"/>
          </a:xfrm>
        </p:spPr>
      </p:pic>
      <p:pic>
        <p:nvPicPr>
          <p:cNvPr id="6" name="Рисунок 5" descr="c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077072"/>
            <a:ext cx="1102623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8.В </a:t>
            </a:r>
            <a:r>
              <a:rPr lang="en-US" dirty="0" smtClean="0"/>
              <a:t>while </a:t>
            </a:r>
            <a:r>
              <a:rPr lang="ru-RU" dirty="0" smtClean="0"/>
              <a:t>происходит игровой процесс, запускаем функцию </a:t>
            </a:r>
            <a:r>
              <a:rPr lang="en-US" dirty="0" smtClean="0"/>
              <a:t>input()</a:t>
            </a:r>
            <a:r>
              <a:rPr lang="ru-RU" dirty="0" smtClean="0"/>
              <a:t>, чтобы проверяла нажатия </a:t>
            </a:r>
            <a:r>
              <a:rPr lang="ru-RU" dirty="0" err="1" smtClean="0"/>
              <a:t>клавишь</a:t>
            </a:r>
            <a:r>
              <a:rPr lang="ru-RU" dirty="0" smtClean="0"/>
              <a:t>. в </a:t>
            </a:r>
            <a:r>
              <a:rPr lang="en-US" dirty="0" err="1" smtClean="0"/>
              <a:t>block_hit_list</a:t>
            </a:r>
            <a:r>
              <a:rPr lang="ru-RU" dirty="0" smtClean="0"/>
              <a:t> и </a:t>
            </a:r>
            <a:r>
              <a:rPr lang="en-US" dirty="0" smtClean="0"/>
              <a:t>block_hit_list_1 </a:t>
            </a:r>
            <a:r>
              <a:rPr lang="ru-RU" dirty="0" smtClean="0"/>
              <a:t>через </a:t>
            </a:r>
            <a:r>
              <a:rPr lang="en-US" dirty="0" err="1" smtClean="0"/>
              <a:t>spritecollide</a:t>
            </a:r>
            <a:r>
              <a:rPr lang="en-US" dirty="0" smtClean="0"/>
              <a:t> </a:t>
            </a:r>
            <a:r>
              <a:rPr lang="ru-RU" dirty="0" smtClean="0"/>
              <a:t>проверяем </a:t>
            </a:r>
            <a:r>
              <a:rPr lang="ru-RU" dirty="0" err="1" smtClean="0"/>
              <a:t>сталкновения</a:t>
            </a:r>
            <a:r>
              <a:rPr lang="ru-RU" dirty="0" smtClean="0"/>
              <a:t> кролика с лисами и кролика с капустами. После отнимаем жизнь, если столкнулся с лисой, и прибавляем, если с капустой. Если жизнь меньше 0, то окно закрывается. </a:t>
            </a:r>
          </a:p>
          <a:p>
            <a:r>
              <a:rPr lang="ru-RU" dirty="0" smtClean="0"/>
              <a:t>Обновляем координаты кролика. И меняем координаты лис с капустами, если они вышли за границы(по икс), то возвращаем им </a:t>
            </a:r>
            <a:r>
              <a:rPr lang="ru-RU" dirty="0" err="1" smtClean="0"/>
              <a:t>прежнии</a:t>
            </a:r>
            <a:r>
              <a:rPr lang="ru-RU" dirty="0" smtClean="0"/>
              <a:t> координаты. </a:t>
            </a:r>
          </a:p>
          <a:p>
            <a:endParaRPr lang="ru-RU" dirty="0"/>
          </a:p>
        </p:txBody>
      </p:sp>
      <p:pic>
        <p:nvPicPr>
          <p:cNvPr id="5" name="Содержимое 4" descr="шок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59240" y="332656"/>
            <a:ext cx="4691888" cy="604867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9. Через рандом задаем координаты лис и капуст по </a:t>
            </a:r>
            <a:r>
              <a:rPr lang="en-US" dirty="0" smtClean="0"/>
              <a:t>y, </a:t>
            </a:r>
            <a:r>
              <a:rPr lang="ru-RU" dirty="0" smtClean="0"/>
              <a:t>чтобы они двигались непредсказуемо.  И Сменяем координаты по </a:t>
            </a:r>
            <a:r>
              <a:rPr lang="ru-RU" dirty="0" err="1" smtClean="0"/>
              <a:t>игрик</a:t>
            </a:r>
            <a:r>
              <a:rPr lang="ru-RU" dirty="0" smtClean="0"/>
              <a:t>. Дальше в </a:t>
            </a:r>
            <a:r>
              <a:rPr lang="ru-RU" dirty="0" err="1" smtClean="0"/>
              <a:t>првом</a:t>
            </a:r>
            <a:r>
              <a:rPr lang="ru-RU" dirty="0" smtClean="0"/>
              <a:t> верхнем углу пишем количество жизней, и применяем к </a:t>
            </a:r>
            <a:r>
              <a:rPr lang="en-US" dirty="0" smtClean="0"/>
              <a:t>foxes_1, apple_1</a:t>
            </a:r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rab</a:t>
            </a:r>
            <a:r>
              <a:rPr lang="ru-RU" dirty="0" smtClean="0"/>
              <a:t> </a:t>
            </a:r>
            <a:r>
              <a:rPr lang="en-US" dirty="0" smtClean="0"/>
              <a:t>update() </a:t>
            </a:r>
            <a:r>
              <a:rPr lang="ru-RU" dirty="0" smtClean="0"/>
              <a:t>и потом </a:t>
            </a:r>
            <a:r>
              <a:rPr lang="en-US" dirty="0" smtClean="0"/>
              <a:t>draw()</a:t>
            </a:r>
            <a:r>
              <a:rPr lang="ru-RU" dirty="0" smtClean="0"/>
              <a:t>, чтобы они отображались на поле. </a:t>
            </a:r>
          </a:p>
          <a:p>
            <a:r>
              <a:rPr lang="ru-RU" dirty="0" smtClean="0"/>
              <a:t>10. И функция </a:t>
            </a:r>
            <a:r>
              <a:rPr lang="en-US" dirty="0" smtClean="0"/>
              <a:t>main? </a:t>
            </a:r>
            <a:r>
              <a:rPr lang="ru-RU" dirty="0" smtClean="0"/>
              <a:t>Которая вызывает функцию </a:t>
            </a:r>
            <a:r>
              <a:rPr lang="en-US" dirty="0" err="1" smtClean="0"/>
              <a:t>init_window</a:t>
            </a:r>
            <a:r>
              <a:rPr lang="en-US" dirty="0" smtClean="0"/>
              <a:t>(), </a:t>
            </a:r>
            <a:r>
              <a:rPr lang="ru-RU" dirty="0" smtClean="0"/>
              <a:t>и к </a:t>
            </a:r>
            <a:r>
              <a:rPr lang="en-US" dirty="0" err="1" smtClean="0"/>
              <a:t>draw_background</a:t>
            </a:r>
            <a:r>
              <a:rPr lang="en-US" dirty="0" smtClean="0"/>
              <a:t> </a:t>
            </a:r>
            <a:r>
              <a:rPr lang="ru-RU" dirty="0" smtClean="0"/>
              <a:t>применяет </a:t>
            </a:r>
            <a:r>
              <a:rPr lang="en-US" dirty="0" smtClean="0"/>
              <a:t>action</a:t>
            </a:r>
            <a:r>
              <a:rPr lang="ru-RU" dirty="0" smtClean="0"/>
              <a:t>, то есть запускает игру.</a:t>
            </a:r>
            <a:endParaRPr lang="ru-RU" dirty="0"/>
          </a:p>
        </p:txBody>
      </p:sp>
      <p:pic>
        <p:nvPicPr>
          <p:cNvPr id="5" name="Содержимое 4" descr="рон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260648"/>
            <a:ext cx="4109643" cy="62737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Мне понравилось изучать модуль </a:t>
            </a:r>
            <a:r>
              <a:rPr lang="en-US" sz="2400" dirty="0" err="1" smtClean="0"/>
              <a:t>pygame</a:t>
            </a:r>
            <a:r>
              <a:rPr lang="en-US" sz="2400" dirty="0" smtClean="0"/>
              <a:t> </a:t>
            </a:r>
            <a:r>
              <a:rPr lang="ru-RU" sz="2400" dirty="0" smtClean="0"/>
              <a:t>и писать с помощью него программы. Игра получилось забавной. Задействованы несколько модулей, было наследование классов и спрайты,  В моей игре еще можно много доработать. Например, начало и конец, и всякие уровни. Я буду расширять свою </a:t>
            </a:r>
            <a:r>
              <a:rPr lang="ru-RU" sz="2400" dirty="0" smtClean="0"/>
              <a:t>и</a:t>
            </a:r>
            <a:r>
              <a:rPr lang="ru-RU" sz="2400" dirty="0" smtClean="0"/>
              <a:t>гру, потому что это очень познавательно и интересно. 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55</TotalTime>
  <Words>508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Игра”Полевая битва”</vt:lpstr>
      <vt:lpstr>Введение</vt:lpstr>
      <vt:lpstr>Описание реализации</vt:lpstr>
      <vt:lpstr>Описание реализации</vt:lpstr>
      <vt:lpstr>Описание реализации</vt:lpstr>
      <vt:lpstr>Слайд 6</vt:lpstr>
      <vt:lpstr>Слайд 7</vt:lpstr>
      <vt:lpstr>Слайд 8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Игра”Полевая битва”</dc:title>
  <dc:creator>Андрей</dc:creator>
  <cp:lastModifiedBy>Андрей</cp:lastModifiedBy>
  <cp:revision>7</cp:revision>
  <dcterms:created xsi:type="dcterms:W3CDTF">2018-03-05T16:02:36Z</dcterms:created>
  <dcterms:modified xsi:type="dcterms:W3CDTF">2018-03-05T17:08:08Z</dcterms:modified>
</cp:coreProperties>
</file>