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Копнина</a:t>
            </a:r>
            <a:r>
              <a:rPr lang="ru-RU" dirty="0" smtClean="0"/>
              <a:t> Ирина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400" dirty="0" smtClean="0"/>
              <a:t>У бота есть команда </a:t>
            </a:r>
            <a:r>
              <a:rPr lang="en-US" sz="1400" dirty="0" smtClean="0"/>
              <a:t>/help</a:t>
            </a:r>
            <a:r>
              <a:rPr lang="ru-RU" sz="1400" dirty="0" smtClean="0"/>
              <a:t>, в которой можно узнать все команды данного бота, после вызвать нужную, и вам покажет, что делает данная команда.</a:t>
            </a:r>
            <a:endParaRPr lang="ru-RU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357430"/>
            <a:ext cx="5719774" cy="394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можно пройти мини-опрос.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85992"/>
            <a:ext cx="4910147" cy="3797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воспользоваться переводчиком.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14554"/>
            <a:ext cx="5467359" cy="3924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Также можно </a:t>
            </a:r>
            <a:r>
              <a:rPr lang="ru-RU" sz="1600" dirty="0" smtClean="0"/>
              <a:t> </a:t>
            </a:r>
            <a:r>
              <a:rPr lang="ru-RU" sz="1600" dirty="0" smtClean="0"/>
              <a:t>воспользоваться командой </a:t>
            </a:r>
            <a:r>
              <a:rPr lang="en-US" sz="1600" dirty="0" smtClean="0"/>
              <a:t>/</a:t>
            </a:r>
            <a:r>
              <a:rPr lang="en-US" sz="1600" dirty="0" err="1" smtClean="0"/>
              <a:t>geocoder</a:t>
            </a:r>
            <a:r>
              <a:rPr lang="ru-RU" sz="1600" dirty="0" smtClean="0"/>
              <a:t>, </a:t>
            </a:r>
            <a:r>
              <a:rPr lang="ru-RU" sz="1600" dirty="0" smtClean="0"/>
              <a:t>который по запросу пользователя присылает ему карту с запрошенным объектом.</a:t>
            </a:r>
            <a:endParaRPr lang="ru-RU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143116"/>
            <a:ext cx="5310198" cy="431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внимание!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PresentationFormat>Экран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 API</vt:lpstr>
      <vt:lpstr>Бот</vt:lpstr>
      <vt:lpstr>Бот</vt:lpstr>
      <vt:lpstr>Бот</vt:lpstr>
      <vt:lpstr>Бот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API</dc:title>
  <dc:creator>west1</dc:creator>
  <cp:lastModifiedBy>west1</cp:lastModifiedBy>
  <cp:revision>2</cp:revision>
  <dcterms:created xsi:type="dcterms:W3CDTF">2018-04-30T12:41:05Z</dcterms:created>
  <dcterms:modified xsi:type="dcterms:W3CDTF">2018-04-30T12:51:40Z</dcterms:modified>
</cp:coreProperties>
</file>