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9" r:id="rId4"/>
    <p:sldId id="257" r:id="rId5"/>
    <p:sldId id="258" r:id="rId6"/>
    <p:sldId id="270" r:id="rId7"/>
    <p:sldId id="259" r:id="rId8"/>
    <p:sldId id="260" r:id="rId9"/>
    <p:sldId id="261" r:id="rId10"/>
    <p:sldId id="263" r:id="rId11"/>
    <p:sldId id="265" r:id="rId12"/>
    <p:sldId id="266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2018~2022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분포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Kopo03, kopo07, kopo10</a:t>
            </a: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김우석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김찬기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황도연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476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2757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690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045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105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 ~ 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강력범죄 발생 추이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7263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각　지역별　범죄　</a:t>
            </a:r>
            <a:r>
              <a:rPr lang="ko-KR" altLang="en-US" dirty="0" err="1" smtClean="0">
                <a:latin typeface="+mj-ea"/>
                <a:ea typeface="+mj-ea"/>
                <a:cs typeface="함초롬바탕" panose="02030604000101010101" pitchFamily="18" charset="-127"/>
              </a:rPr>
              <a:t>발생율과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인구수에　따른　범죄　</a:t>
            </a:r>
            <a:r>
              <a:rPr lang="ko-KR" altLang="en-US" dirty="0" err="1" smtClean="0">
                <a:latin typeface="+mj-ea"/>
                <a:ea typeface="+mj-ea"/>
                <a:cs typeface="함초롬바탕" panose="02030604000101010101" pitchFamily="18" charset="-127"/>
              </a:rPr>
              <a:t>발생율을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확인하기　위해서　작성함．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공공데이터포털에서　데이터를　다운로드　하여　２０１８　～　２０２２년　데이터를　정제하였음．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경찰청에서　분류한　＇강력범죄＇　항목만　추출하여　전국　지역별　인구수에　비례한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  <a:cs typeface="함초롬바탕" panose="02030604000101010101" pitchFamily="18" charset="-127"/>
              </a:rPr>
              <a:t>　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강력범죄의　비율을　정리하였음．</a:t>
            </a:r>
            <a:endParaRPr lang="ko-KR" altLang="en-US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9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연도 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범죄 발생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26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　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정제（강력범죄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）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64846"/>
            <a:ext cx="7070602" cy="423934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24" y="2064848"/>
            <a:ext cx="8545484" cy="4239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2277065"/>
            <a:ext cx="9459884" cy="4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42344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5" cy="5142043"/>
          </a:xfrm>
        </p:spPr>
      </p:pic>
    </p:spTree>
    <p:extLst>
      <p:ext uri="{BB962C8B-B14F-4D97-AF65-F5344CB8AC3E}">
        <p14:creationId xmlns:p14="http://schemas.microsoft.com/office/powerpoint/2010/main" val="3354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　별　강력범죄　합계　구하는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848716"/>
            <a:ext cx="6813725" cy="50092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4" y="1848716"/>
            <a:ext cx="6039925" cy="50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합계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　결과를　다시　정제한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5" y="1887729"/>
            <a:ext cx="6948614" cy="42652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99" y="1887729"/>
            <a:ext cx="6766560" cy="4265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1887729"/>
            <a:ext cx="8301644" cy="10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구하는 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52" y="2274322"/>
            <a:ext cx="6785525" cy="36782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14" y="2274322"/>
            <a:ext cx="8401397" cy="37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57</TotalTime>
  <Words>93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함초롬바탕</vt:lpstr>
      <vt:lpstr>휴먼매직체</vt:lpstr>
      <vt:lpstr>Gill Sans MT</vt:lpstr>
      <vt:lpstr>Wingdings 2</vt:lpstr>
      <vt:lpstr>분할</vt:lpstr>
      <vt:lpstr>2018~2022 범죄 발생 / 인구수 분포</vt:lpstr>
      <vt:lpstr>개요</vt:lpstr>
      <vt:lpstr>목차</vt:lpstr>
      <vt:lpstr>코드 설명 : 자료　정제（강력범죄）　코드</vt:lpstr>
      <vt:lpstr>자료　정제　코드로　얻은　결과값</vt:lpstr>
      <vt:lpstr>자료　정제　코드로　얻은　결과값</vt:lpstr>
      <vt:lpstr>코드 설명 : 지역　별　강력범죄　합계　구하는　코드</vt:lpstr>
      <vt:lpstr>코드 설명 : 합계　결과를　다시　정제한　코드</vt:lpstr>
      <vt:lpstr>코드 설명 : 범죄 발생 / 인구수 비율 구하는 코드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2018 ~ 2022 지역별 강력범죄 발생 추이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2025-02-21T02:15:25Z</dcterms:created>
  <dcterms:modified xsi:type="dcterms:W3CDTF">2025-02-21T04:22:28Z</dcterms:modified>
</cp:coreProperties>
</file>