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ko-KR" altLang="en-US" dirty="0"/>
              <a:t>범죄 발생 </a:t>
            </a:r>
            <a:r>
              <a:rPr lang="en-US" altLang="ko-KR" dirty="0"/>
              <a:t>/ </a:t>
            </a:r>
            <a:r>
              <a:rPr lang="ko-KR" altLang="en-US" dirty="0"/>
              <a:t>인구수 비율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04509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 </a:t>
            </a:r>
            <a:r>
              <a:rPr lang="ko-KR" altLang="en-US" dirty="0"/>
              <a:t>범죄 발생 </a:t>
            </a:r>
            <a:r>
              <a:rPr lang="en-US" altLang="ko-KR" dirty="0"/>
              <a:t>/ </a:t>
            </a:r>
            <a:r>
              <a:rPr lang="ko-KR" altLang="en-US" dirty="0"/>
              <a:t>인구수 비율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105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 ~ 2022 </a:t>
            </a:r>
            <a:r>
              <a:rPr lang="ko-KR" altLang="en-US" dirty="0" smtClean="0"/>
              <a:t>지역별 강력범죄 발생 추이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7263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　</a:t>
            </a:r>
            <a:r>
              <a:rPr lang="ko-KR" altLang="en-US" dirty="0" err="1" smtClean="0"/>
              <a:t>정제（강력범죄</a:t>
            </a:r>
            <a:r>
              <a:rPr lang="ko-KR" altLang="en-US" dirty="0" smtClean="0"/>
              <a:t>）　코드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64846"/>
            <a:ext cx="7070602" cy="423934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24" y="2064848"/>
            <a:ext cx="8545484" cy="4239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2277065"/>
            <a:ext cx="9459884" cy="4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　정제　코드로　얻은　결과값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42344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　별　강력범죄　합계　구하는　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848716"/>
            <a:ext cx="6813725" cy="50092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4" y="1848716"/>
            <a:ext cx="6039925" cy="50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합계　결과를　다시　정제한　코드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" y="2114062"/>
            <a:ext cx="7847215" cy="4214314"/>
          </a:xfrm>
          <a:prstGeom prst="rect">
            <a:avLst/>
          </a:prstGeom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60" y="2044930"/>
            <a:ext cx="7250824" cy="4352579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94" y="2114062"/>
            <a:ext cx="6472844" cy="9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 발생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인구수 비율 구하는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52" y="2274322"/>
            <a:ext cx="6785525" cy="36782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14" y="2274322"/>
            <a:ext cx="8401397" cy="37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범죄 발생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인구수 비율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476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/>
              <a:t>범죄 발생 </a:t>
            </a:r>
            <a:r>
              <a:rPr lang="en-US" altLang="ko-KR" dirty="0"/>
              <a:t>/ </a:t>
            </a:r>
            <a:r>
              <a:rPr lang="ko-KR" altLang="en-US" dirty="0"/>
              <a:t>인구수 비율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2757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2020 </a:t>
            </a:r>
            <a:r>
              <a:rPr lang="ko-KR" altLang="en-US" dirty="0"/>
              <a:t>범죄 발생 </a:t>
            </a:r>
            <a:r>
              <a:rPr lang="en-US" altLang="ko-KR" dirty="0"/>
              <a:t>/ </a:t>
            </a:r>
            <a:r>
              <a:rPr lang="ko-KR" altLang="en-US" dirty="0"/>
              <a:t>인구수 비율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69009931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25</TotalTime>
  <Words>48</Words>
  <Application>Microsoft Office PowerPoint</Application>
  <PresentationFormat>와이드스크린</PresentationFormat>
  <Paragraphs>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휴먼매직체</vt:lpstr>
      <vt:lpstr>Gill Sans MT</vt:lpstr>
      <vt:lpstr>Wingdings 2</vt:lpstr>
      <vt:lpstr>분할</vt:lpstr>
      <vt:lpstr>PowerPoint 프레젠테이션</vt:lpstr>
      <vt:lpstr>자료　정제（강력범죄）　코드</vt:lpstr>
      <vt:lpstr>자료　정제　코드로　얻은　결과값</vt:lpstr>
      <vt:lpstr>지역　별　강력범죄　합계　구하는　코드</vt:lpstr>
      <vt:lpstr>합계　결과를　다시　정제한　코드</vt:lpstr>
      <vt:lpstr>범죄 발생 / 인구수 비율 구하는 코드</vt:lpstr>
      <vt:lpstr>2018 범죄 발생 / 인구수 비율</vt:lpstr>
      <vt:lpstr>2019 범죄 발생 / 인구수 비율</vt:lpstr>
      <vt:lpstr>2020 범죄 발생 / 인구수 비율</vt:lpstr>
      <vt:lpstr>2021 범죄 발생 / 인구수 비율</vt:lpstr>
      <vt:lpstr>2022 범죄 발생 / 인구수 비율</vt:lpstr>
      <vt:lpstr>2018 ~ 2022 지역별 강력범죄 발생 추이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2025-02-21T02:15:25Z</dcterms:created>
  <dcterms:modified xsi:type="dcterms:W3CDTF">2025-02-21T02:40:45Z</dcterms:modified>
</cp:coreProperties>
</file>