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69" r:id="rId4"/>
    <p:sldId id="257" r:id="rId5"/>
    <p:sldId id="258" r:id="rId6"/>
    <p:sldId id="270" r:id="rId7"/>
    <p:sldId id="259" r:id="rId8"/>
    <p:sldId id="260" r:id="rId9"/>
    <p:sldId id="261" r:id="rId10"/>
    <p:sldId id="263" r:id="rId11"/>
    <p:sldId id="265" r:id="rId12"/>
    <p:sldId id="266" r:id="rId13"/>
    <p:sldId id="267" r:id="rId14"/>
    <p:sldId id="268" r:id="rId15"/>
    <p:sldId id="26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2018~2022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발생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인구수 분포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Kopo03, kopo07, kopo10</a:t>
            </a:r>
          </a:p>
          <a:p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김우석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김찬기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황도연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4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연도 별 강력범죄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인구수 비율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4"/>
          </a:xfrm>
        </p:spPr>
      </p:pic>
    </p:spTree>
    <p:extLst>
      <p:ext uri="{BB962C8B-B14F-4D97-AF65-F5344CB8AC3E}">
        <p14:creationId xmlns:p14="http://schemas.microsoft.com/office/powerpoint/2010/main" val="24761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연도 별 강력범죄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인구수 비율 </a:t>
            </a:r>
          </a:p>
        </p:txBody>
      </p:sp>
      <p:pic>
        <p:nvPicPr>
          <p:cNvPr id="6" name="내용 개체 틀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3"/>
          </a:xfrm>
        </p:spPr>
      </p:pic>
    </p:spTree>
    <p:extLst>
      <p:ext uri="{BB962C8B-B14F-4D97-AF65-F5344CB8AC3E}">
        <p14:creationId xmlns:p14="http://schemas.microsoft.com/office/powerpoint/2010/main" val="27574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연도 별 강력범죄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인구수 비율 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3"/>
          </a:xfrm>
        </p:spPr>
      </p:pic>
    </p:spTree>
    <p:extLst>
      <p:ext uri="{BB962C8B-B14F-4D97-AF65-F5344CB8AC3E}">
        <p14:creationId xmlns:p14="http://schemas.microsoft.com/office/powerpoint/2010/main" val="6900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연도 별 강력범죄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인구수 비율 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4"/>
          </a:xfrm>
        </p:spPr>
      </p:pic>
    </p:spTree>
    <p:extLst>
      <p:ext uri="{BB962C8B-B14F-4D97-AF65-F5344CB8AC3E}">
        <p14:creationId xmlns:p14="http://schemas.microsoft.com/office/powerpoint/2010/main" val="20450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연도 별 강력범죄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인구수 비율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3"/>
          </a:xfrm>
        </p:spPr>
      </p:pic>
    </p:spTree>
    <p:extLst>
      <p:ext uri="{BB962C8B-B14F-4D97-AF65-F5344CB8AC3E}">
        <p14:creationId xmlns:p14="http://schemas.microsoft.com/office/powerpoint/2010/main" val="1057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2018 ~ 2022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지역별 강력범죄 발생 추이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4"/>
          </a:xfrm>
        </p:spPr>
      </p:pic>
    </p:spTree>
    <p:extLst>
      <p:ext uri="{BB962C8B-B14F-4D97-AF65-F5344CB8AC3E}">
        <p14:creationId xmlns:p14="http://schemas.microsoft.com/office/powerpoint/2010/main" val="7263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COVID-19(2019 </a:t>
            </a:r>
            <a:r>
              <a:rPr lang="ko-KR" altLang="en-US" dirty="0" smtClean="0"/>
              <a:t>후반기 </a:t>
            </a:r>
            <a:r>
              <a:rPr lang="en-US" altLang="ko-KR" dirty="0" smtClean="0"/>
              <a:t>~ 2022 </a:t>
            </a:r>
            <a:r>
              <a:rPr lang="ko-KR" altLang="en-US" dirty="0" smtClean="0"/>
              <a:t>전반기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의 영향으로 인한 전국적인 </a:t>
            </a:r>
            <a:r>
              <a:rPr lang="ko-KR" altLang="en-US" dirty="0" err="1" smtClean="0"/>
              <a:t>범죄율의</a:t>
            </a:r>
            <a:r>
              <a:rPr lang="ko-KR" altLang="en-US" dirty="0" smtClean="0"/>
              <a:t> 감소 추이를 확인 할 수 있었음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지역 별 확인 결과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’,  ‘</a:t>
            </a:r>
            <a:r>
              <a:rPr lang="ko-KR" altLang="en-US" dirty="0" smtClean="0"/>
              <a:t>제주</a:t>
            </a:r>
            <a:r>
              <a:rPr lang="en-US" altLang="ko-KR" dirty="0" smtClean="0"/>
              <a:t>’ ,  ‘</a:t>
            </a:r>
            <a:r>
              <a:rPr lang="ko-KR" altLang="en-US" dirty="0" smtClean="0"/>
              <a:t>인천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같은 도시는 </a:t>
            </a:r>
            <a:r>
              <a:rPr lang="ko-KR" altLang="en-US" dirty="0" err="1" smtClean="0"/>
              <a:t>범죄율이</a:t>
            </a:r>
            <a:r>
              <a:rPr lang="ko-KR" altLang="en-US" dirty="0" smtClean="0"/>
              <a:t> 높은 반면</a:t>
            </a:r>
            <a:r>
              <a:rPr lang="en-US" altLang="ko-KR" dirty="0" smtClean="0"/>
              <a:t>,</a:t>
            </a:r>
          </a:p>
          <a:p>
            <a:pPr marL="324000" lvl="1" indent="0">
              <a:buNone/>
            </a:pPr>
            <a:r>
              <a:rPr lang="en-US" altLang="ko-KR" dirty="0" smtClean="0"/>
              <a:t>‘</a:t>
            </a:r>
            <a:r>
              <a:rPr lang="ko-KR" altLang="en-US" dirty="0" smtClean="0"/>
              <a:t>세종</a:t>
            </a:r>
            <a:r>
              <a:rPr lang="en-US" altLang="ko-KR" dirty="0" smtClean="0"/>
              <a:t>’ , ‘</a:t>
            </a:r>
            <a:r>
              <a:rPr lang="ko-KR" altLang="en-US" dirty="0" smtClean="0"/>
              <a:t>전남</a:t>
            </a:r>
            <a:r>
              <a:rPr lang="en-US" altLang="ko-KR" dirty="0" smtClean="0"/>
              <a:t>’ , ‘</a:t>
            </a:r>
            <a:r>
              <a:rPr lang="ko-KR" altLang="en-US" dirty="0" smtClean="0"/>
              <a:t>경북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같은 도시는 </a:t>
            </a:r>
            <a:r>
              <a:rPr lang="ko-KR" altLang="en-US" dirty="0" err="1" smtClean="0"/>
              <a:t>범죄율이</a:t>
            </a:r>
            <a:r>
              <a:rPr lang="ko-KR" altLang="en-US" dirty="0" smtClean="0"/>
              <a:t> 낮은 것으로 확인 되었음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74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  <a:cs typeface="함초롬바탕" panose="02030604000101010101" pitchFamily="18" charset="-127"/>
              </a:rPr>
              <a:t>각　지역별　범죄　</a:t>
            </a:r>
            <a:r>
              <a:rPr lang="ko-KR" altLang="en-US" dirty="0" smtClean="0">
                <a:latin typeface="+mj-ea"/>
                <a:ea typeface="+mj-ea"/>
                <a:cs typeface="함초롬바탕" panose="02030604000101010101" pitchFamily="18" charset="-127"/>
              </a:rPr>
              <a:t>발생과</a:t>
            </a:r>
            <a:r>
              <a:rPr lang="ko-KR" altLang="en-US" dirty="0" smtClean="0">
                <a:latin typeface="+mj-ea"/>
                <a:ea typeface="+mj-ea"/>
                <a:cs typeface="함초롬바탕" panose="02030604000101010101" pitchFamily="18" charset="-127"/>
              </a:rPr>
              <a:t>　인구수에　따른　범죄　</a:t>
            </a:r>
            <a:r>
              <a:rPr lang="ko-KR" altLang="en-US" dirty="0" smtClean="0">
                <a:latin typeface="+mj-ea"/>
                <a:ea typeface="+mj-ea"/>
                <a:cs typeface="함초롬바탕" panose="02030604000101010101" pitchFamily="18" charset="-127"/>
              </a:rPr>
              <a:t>발생을</a:t>
            </a:r>
            <a:r>
              <a:rPr lang="ko-KR" altLang="en-US" dirty="0" smtClean="0">
                <a:latin typeface="+mj-ea"/>
                <a:ea typeface="+mj-ea"/>
                <a:cs typeface="함초롬바탕" panose="02030604000101010101" pitchFamily="18" charset="-127"/>
              </a:rPr>
              <a:t>　확인하기　위해서　작성함．</a:t>
            </a:r>
            <a:endParaRPr lang="en-US" altLang="ko-KR" dirty="0" smtClean="0">
              <a:latin typeface="+mj-ea"/>
              <a:ea typeface="+mj-ea"/>
              <a:cs typeface="함초롬바탕" panose="02030604000101010101" pitchFamily="18" charset="-127"/>
            </a:endParaRPr>
          </a:p>
          <a:p>
            <a:endParaRPr lang="en-US" altLang="ko-KR" dirty="0" smtClean="0">
              <a:latin typeface="+mj-ea"/>
              <a:ea typeface="+mj-ea"/>
              <a:cs typeface="함초롬바탕" panose="02030604000101010101" pitchFamily="18" charset="-127"/>
            </a:endParaRPr>
          </a:p>
          <a:p>
            <a:endParaRPr lang="en-US" altLang="ko-KR" dirty="0" smtClean="0">
              <a:latin typeface="+mj-ea"/>
              <a:ea typeface="+mj-ea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latin typeface="+mj-ea"/>
                <a:ea typeface="+mj-ea"/>
                <a:cs typeface="함초롬바탕" panose="02030604000101010101" pitchFamily="18" charset="-127"/>
              </a:rPr>
              <a:t>공공데이터포털에서　데이터를　다운로드　하여　２０１８　～　２０２２년　데이터를　정제하였음．</a:t>
            </a:r>
            <a:endParaRPr lang="en-US" altLang="ko-KR" dirty="0" smtClean="0">
              <a:latin typeface="+mj-ea"/>
              <a:ea typeface="+mj-ea"/>
              <a:cs typeface="함초롬바탕" panose="02030604000101010101" pitchFamily="18" charset="-127"/>
            </a:endParaRPr>
          </a:p>
          <a:p>
            <a:endParaRPr lang="en-US" altLang="ko-KR" dirty="0" smtClean="0">
              <a:latin typeface="+mj-ea"/>
              <a:ea typeface="+mj-ea"/>
              <a:cs typeface="함초롬바탕" panose="02030604000101010101" pitchFamily="18" charset="-127"/>
            </a:endParaRPr>
          </a:p>
          <a:p>
            <a:endParaRPr lang="en-US" altLang="ko-KR" dirty="0" smtClean="0">
              <a:latin typeface="+mj-ea"/>
              <a:ea typeface="+mj-ea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latin typeface="+mj-ea"/>
                <a:ea typeface="+mj-ea"/>
                <a:cs typeface="함초롬바탕" panose="02030604000101010101" pitchFamily="18" charset="-127"/>
              </a:rPr>
              <a:t>경찰청에서　분류한　＇강력범죄＇　항목만　추출하여　전국　지역별　인구수에　비례한</a:t>
            </a:r>
            <a:endParaRPr lang="en-US" altLang="ko-KR" dirty="0" smtClean="0"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+mj-ea"/>
                <a:ea typeface="+mj-ea"/>
                <a:cs typeface="함초롬바탕" panose="02030604000101010101" pitchFamily="18" charset="-127"/>
              </a:rPr>
              <a:t>　</a:t>
            </a:r>
            <a:r>
              <a:rPr lang="ko-KR" altLang="en-US" dirty="0" smtClean="0">
                <a:latin typeface="+mj-ea"/>
                <a:ea typeface="+mj-ea"/>
                <a:cs typeface="함초롬바탕" panose="02030604000101010101" pitchFamily="18" charset="-127"/>
              </a:rPr>
              <a:t>　강력범죄의　비율을　정리하였음．</a:t>
            </a:r>
            <a:endParaRPr lang="ko-KR" altLang="en-US" dirty="0">
              <a:latin typeface="+mj-ea"/>
              <a:ea typeface="+mj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6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 smtClean="0"/>
              <a:t>코드 설명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연도 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범죄 발생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인구수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비율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결론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26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자료　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정제（강력범죄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）　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064846"/>
            <a:ext cx="7070602" cy="4239347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24" y="2064848"/>
            <a:ext cx="8545484" cy="42393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6" y="2277065"/>
            <a:ext cx="9459884" cy="402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자료　정제　코드로　얻은　결과값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3"/>
          </a:xfrm>
        </p:spPr>
      </p:pic>
    </p:spTree>
    <p:extLst>
      <p:ext uri="{BB962C8B-B14F-4D97-AF65-F5344CB8AC3E}">
        <p14:creationId xmlns:p14="http://schemas.microsoft.com/office/powerpoint/2010/main" val="42344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자료　정제　코드로　얻은　결과값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5" cy="5142043"/>
          </a:xfrm>
        </p:spPr>
      </p:pic>
    </p:spTree>
    <p:extLst>
      <p:ext uri="{BB962C8B-B14F-4D97-AF65-F5344CB8AC3E}">
        <p14:creationId xmlns:p14="http://schemas.microsoft.com/office/powerpoint/2010/main" val="3354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　별　강력범죄　합계　구하는　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6" y="1848716"/>
            <a:ext cx="6813725" cy="500928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64" y="1848716"/>
            <a:ext cx="6039925" cy="50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합계　결과를　다시　정제한　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65" y="1887729"/>
            <a:ext cx="6948614" cy="426522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99" y="1887729"/>
            <a:ext cx="6766560" cy="42652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0" y="1887729"/>
            <a:ext cx="8301644" cy="108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발생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인구수 비율 구하는 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52" y="2274322"/>
            <a:ext cx="6785525" cy="36782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514" y="2274322"/>
            <a:ext cx="8401397" cy="376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분할</Template>
  <TotalTime>61</TotalTime>
  <Words>154</Words>
  <Application>Microsoft Office PowerPoint</Application>
  <PresentationFormat>와이드스크린</PresentationFormat>
  <Paragraphs>39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HY헤드라인M</vt:lpstr>
      <vt:lpstr>함초롬바탕</vt:lpstr>
      <vt:lpstr>휴먼매직체</vt:lpstr>
      <vt:lpstr>Gill Sans MT</vt:lpstr>
      <vt:lpstr>Wingdings 2</vt:lpstr>
      <vt:lpstr>분할</vt:lpstr>
      <vt:lpstr>2018~2022 범죄 발생 / 인구수 분포</vt:lpstr>
      <vt:lpstr>개요</vt:lpstr>
      <vt:lpstr>목차</vt:lpstr>
      <vt:lpstr>코드 설명 : 자료　정제（강력범죄）　코드</vt:lpstr>
      <vt:lpstr>자료　정제　코드로　얻은　결과값</vt:lpstr>
      <vt:lpstr>자료　정제　코드로　얻은　결과값</vt:lpstr>
      <vt:lpstr>코드 설명 : 지역　별　강력범죄　합계　구하는　코드</vt:lpstr>
      <vt:lpstr>코드 설명 : 합계　결과를　다시　정제한　코드</vt:lpstr>
      <vt:lpstr>코드 설명 : 범죄 발생 / 인구수 비율 구하는 코드</vt:lpstr>
      <vt:lpstr>연도 별 강력범죄 / 인구수 비율 </vt:lpstr>
      <vt:lpstr>연도 별 강력범죄 / 인구수 비율 </vt:lpstr>
      <vt:lpstr>연도 별 강력범죄 / 인구수 비율 </vt:lpstr>
      <vt:lpstr>연도 별 강력범죄 / 인구수 비율 </vt:lpstr>
      <vt:lpstr>연도 별 강력범죄 / 인구수 비율 </vt:lpstr>
      <vt:lpstr>2018 ~ 2022 지역별 강력범죄 발생 추이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2025-02-21T02:15:25Z</dcterms:created>
  <dcterms:modified xsi:type="dcterms:W3CDTF">2025-02-21T04:32:13Z</dcterms:modified>
</cp:coreProperties>
</file>