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9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6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3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0828-E241-464C-9197-71389D04787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C676-58C8-44E5-B2C3-18504C1A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7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환율 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자바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406" y="5553855"/>
            <a:ext cx="2067393" cy="623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  류한열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6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858780" cy="6063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43" y="0"/>
            <a:ext cx="1753850" cy="6050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39" y="172387"/>
            <a:ext cx="5779814" cy="55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4191" y="1140478"/>
            <a:ext cx="6277855" cy="50006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 err="1" smtClean="0"/>
              <a:t>InputClass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1</a:t>
            </a:r>
            <a:r>
              <a:rPr lang="ko-KR" altLang="en-US" sz="1800" dirty="0" smtClean="0"/>
              <a:t>번째로 만들어 줄 클래스로 환전을 할 때 꼭 입력해야 하는 값인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돈을 입력하라는 값과 어떤 통화를 원하는지를 출력하고 고객의 돈과 통화를 선택 할 수 있게 해준다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3671" cy="65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0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5686185"/>
            <a:ext cx="10515600" cy="117181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ConstValue</a:t>
            </a:r>
            <a:r>
              <a:rPr lang="ko-KR" altLang="en-US" sz="2000" dirty="0" err="1" smtClean="0"/>
              <a:t>클랙스이다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두번째로</a:t>
            </a:r>
            <a:r>
              <a:rPr lang="ko-KR" altLang="en-US" sz="2000" dirty="0" smtClean="0"/>
              <a:t> 만들 클래스로 내가 필요한 상수들을 모아두는 클래스이다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한번에 다 만들 생각은 하지 말고 하나하나 필요 할 때마다 추가 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final</a:t>
            </a:r>
            <a:r>
              <a:rPr lang="ko-KR" altLang="en-US" sz="2000" dirty="0" smtClean="0"/>
              <a:t>을 쓰면 값을 고정 시킬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0233" cy="5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7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306" y="54026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OutputClass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5674" cy="5732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74" y="0"/>
            <a:ext cx="6766970" cy="56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9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2466" y="231608"/>
            <a:ext cx="6295657" cy="610881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OutputClass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출력해야하는</a:t>
            </a:r>
            <a:r>
              <a:rPr lang="ko-KR" altLang="en-US" sz="2000" dirty="0" smtClean="0"/>
              <a:t> 값들을 모아둔 클래스이다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먼저 환전 계산 할 수 있는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만들고 출력 할 수 있는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만들어 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 후에 밸런스를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7903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283586"/>
            <a:ext cx="10515600" cy="57441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Exchange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0643" cy="57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712" y="5981913"/>
            <a:ext cx="5042327" cy="674688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RunExchangeClass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4911" cy="5603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11" y="0"/>
            <a:ext cx="5786077" cy="51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93008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4289" y="1236687"/>
            <a:ext cx="5613816" cy="1499018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File</a:t>
            </a:r>
            <a:br>
              <a:rPr lang="en-US" altLang="ko-KR" sz="1800" dirty="0" smtClean="0"/>
            </a:br>
            <a:r>
              <a:rPr lang="ko-KR" altLang="en-US" sz="1800" dirty="0" smtClean="0"/>
              <a:t>파일 출력을 위한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환전소의 돈이 고객요청 돈보다 많을 때와 적을 때로 나눠서 </a:t>
            </a:r>
            <a:r>
              <a:rPr lang="ko-KR" altLang="en-US" sz="1800" dirty="0" err="1" smtClean="0"/>
              <a:t>출력햇다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4407" cy="62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39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환율  - 자바 심화</vt:lpstr>
      <vt:lpstr>InputClass 1번째로 만들어 줄 클래스로 환전을 할 때 꼭 입력해야 하는 값인 돈을 입력하라는 값과 어떤 통화를 원하는지를 출력하고 고객의 돈과 통화를 선택 할 수 있게 해준다.</vt:lpstr>
      <vt:lpstr>ConstValue클랙스이다. 두번째로 만들 클래스로 내가 필요한 상수들을 모아두는 클래스이다. 한번에 다 만들 생각은 하지 말고 하나하나 필요 할 때마다 추가 할 수 있다. final을 쓰면 값을 고정 시킬 수 있다.</vt:lpstr>
      <vt:lpstr>OutputClass</vt:lpstr>
      <vt:lpstr>OutputClass 출력해야하는 값들을 모아둔 클래스이다. 먼저 환전 계산 할 수 있는 메소드를 만들고 출력 할 수 있는 메소드를 만들어 준다.  그 후에 밸런스를 </vt:lpstr>
      <vt:lpstr>Exchange </vt:lpstr>
      <vt:lpstr>RunExchangeClass</vt:lpstr>
      <vt:lpstr>PowerPoint 프레젠테이션</vt:lpstr>
      <vt:lpstr>File 파일 출력을 위한 메소드로 환전소의 돈이 고객요청 돈보다 많을 때와 적을 때로 나눠서 출력햇다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류한열</dc:creator>
  <cp:lastModifiedBy>류한열</cp:lastModifiedBy>
  <cp:revision>11</cp:revision>
  <dcterms:created xsi:type="dcterms:W3CDTF">2021-04-13T06:57:48Z</dcterms:created>
  <dcterms:modified xsi:type="dcterms:W3CDTF">2021-04-14T01:50:12Z</dcterms:modified>
</cp:coreProperties>
</file>