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71" r:id="rId4"/>
    <p:sldId id="260" r:id="rId5"/>
    <p:sldId id="272" r:id="rId6"/>
    <p:sldId id="273" r:id="rId7"/>
    <p:sldId id="261" r:id="rId8"/>
    <p:sldId id="274" r:id="rId9"/>
    <p:sldId id="262" r:id="rId10"/>
    <p:sldId id="263" r:id="rId11"/>
    <p:sldId id="264" r:id="rId12"/>
    <p:sldId id="265" r:id="rId13"/>
    <p:sldId id="269" r:id="rId14"/>
    <p:sldId id="270" r:id="rId15"/>
    <p:sldId id="266" r:id="rId16"/>
    <p:sldId id="267" r:id="rId17"/>
    <p:sldId id="268" r:id="rId18"/>
    <p:sldId id="275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0" autoAdjust="0"/>
    <p:restoredTop sz="94660"/>
  </p:normalViewPr>
  <p:slideViewPr>
    <p:cSldViewPr snapToGrid="0">
      <p:cViewPr varScale="1">
        <p:scale>
          <a:sx n="72" d="100"/>
          <a:sy n="72" d="100"/>
        </p:scale>
        <p:origin x="-41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46E6-41DD-4A4E-8585-83BC9452C5B3}" type="datetimeFigureOut">
              <a:rPr lang="ko-KR" altLang="en-US" smtClean="0"/>
              <a:pPr/>
              <a:t>2021-04-13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2767E-D833-4A26-A174-60260A51E55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02508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46E6-41DD-4A4E-8585-83BC9452C5B3}" type="datetimeFigureOut">
              <a:rPr lang="ko-KR" altLang="en-US" smtClean="0"/>
              <a:pPr/>
              <a:t>2021-04-13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2767E-D833-4A26-A174-60260A51E55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16601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46E6-41DD-4A4E-8585-83BC9452C5B3}" type="datetimeFigureOut">
              <a:rPr lang="ko-KR" altLang="en-US" smtClean="0"/>
              <a:pPr/>
              <a:t>2021-04-13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2767E-D833-4A26-A174-60260A51E55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63594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46E6-41DD-4A4E-8585-83BC9452C5B3}" type="datetimeFigureOut">
              <a:rPr lang="ko-KR" altLang="en-US" smtClean="0"/>
              <a:pPr/>
              <a:t>2021-04-13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2767E-D833-4A26-A174-60260A51E55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4595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46E6-41DD-4A4E-8585-83BC9452C5B3}" type="datetimeFigureOut">
              <a:rPr lang="ko-KR" altLang="en-US" smtClean="0"/>
              <a:pPr/>
              <a:t>2021-04-13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2767E-D833-4A26-A174-60260A51E55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1779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46E6-41DD-4A4E-8585-83BC9452C5B3}" type="datetimeFigureOut">
              <a:rPr lang="ko-KR" altLang="en-US" smtClean="0"/>
              <a:pPr/>
              <a:t>2021-04-13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2767E-D833-4A26-A174-60260A51E55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03207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46E6-41DD-4A4E-8585-83BC9452C5B3}" type="datetimeFigureOut">
              <a:rPr lang="ko-KR" altLang="en-US" smtClean="0"/>
              <a:pPr/>
              <a:t>2021-04-13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2767E-D833-4A26-A174-60260A51E55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54628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46E6-41DD-4A4E-8585-83BC9452C5B3}" type="datetimeFigureOut">
              <a:rPr lang="ko-KR" altLang="en-US" smtClean="0"/>
              <a:pPr/>
              <a:t>2021-04-13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2767E-D833-4A26-A174-60260A51E55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06374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46E6-41DD-4A4E-8585-83BC9452C5B3}" type="datetimeFigureOut">
              <a:rPr lang="ko-KR" altLang="en-US" smtClean="0"/>
              <a:pPr/>
              <a:t>2021-04-13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2767E-D833-4A26-A174-60260A51E55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6477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46E6-41DD-4A4E-8585-83BC9452C5B3}" type="datetimeFigureOut">
              <a:rPr lang="ko-KR" altLang="en-US" smtClean="0"/>
              <a:pPr/>
              <a:t>2021-04-13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2767E-D833-4A26-A174-60260A51E55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36998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46E6-41DD-4A4E-8585-83BC9452C5B3}" type="datetimeFigureOut">
              <a:rPr lang="ko-KR" altLang="en-US" smtClean="0"/>
              <a:pPr/>
              <a:t>2021-04-13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2767E-D833-4A26-A174-60260A51E55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48635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946E6-41DD-4A4E-8585-83BC9452C5B3}" type="datetimeFigureOut">
              <a:rPr lang="ko-KR" altLang="en-US" smtClean="0"/>
              <a:pPr/>
              <a:t>2021-04-13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2767E-D833-4A26-A174-60260A51E55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720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88686" y="76158"/>
            <a:ext cx="11611428" cy="1785593"/>
          </a:xfrm>
        </p:spPr>
        <p:txBody>
          <a:bodyPr anchor="ctr">
            <a:normAutofit/>
          </a:bodyPr>
          <a:lstStyle/>
          <a:p>
            <a:r>
              <a:rPr lang="ko-KR" altLang="en-US" sz="4800" smtClean="0"/>
              <a:t>환전실습</a:t>
            </a:r>
            <a:endParaRPr lang="ko-KR" altLang="en-US" sz="480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887584"/>
          </a:xfrm>
        </p:spPr>
        <p:txBody>
          <a:bodyPr/>
          <a:lstStyle/>
          <a:p>
            <a:r>
              <a:rPr lang="en-US" altLang="ko-KR" smtClean="0"/>
              <a:t>2125341016</a:t>
            </a:r>
          </a:p>
          <a:p>
            <a:r>
              <a:rPr lang="en-US" altLang="ko-KR" smtClean="0"/>
              <a:t>Kopo16 </a:t>
            </a:r>
            <a:r>
              <a:rPr lang="ko-KR" altLang="en-US" err="1" smtClean="0"/>
              <a:t>송기제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1980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514350" y="1"/>
            <a:ext cx="10515600" cy="55245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smtClean="0"/>
              <a:t>InputClass class</a:t>
            </a:r>
            <a:endParaRPr lang="ko-KR" altLang="en-US" sz="3600"/>
          </a:p>
        </p:txBody>
      </p:sp>
      <p:sp>
        <p:nvSpPr>
          <p:cNvPr id="6" name="부제목 2"/>
          <p:cNvSpPr txBox="1">
            <a:spLocks/>
          </p:cNvSpPr>
          <p:nvPr/>
        </p:nvSpPr>
        <p:spPr>
          <a:xfrm>
            <a:off x="6135757" y="1391479"/>
            <a:ext cx="5045818" cy="4803913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endParaRPr lang="en-US" altLang="ko-KR" sz="2000" dirty="0" smtClean="0"/>
          </a:p>
          <a:p>
            <a:pPr algn="ctr"/>
            <a:r>
              <a:rPr lang="en-US" altLang="ko-KR" sz="2000" dirty="0" smtClean="0"/>
              <a:t>main</a:t>
            </a:r>
            <a:r>
              <a:rPr lang="ko-KR" altLang="en-US" sz="2000" dirty="0" smtClean="0"/>
              <a:t>함수를 간략히 </a:t>
            </a:r>
            <a:r>
              <a:rPr lang="ko-KR" altLang="en-US" sz="2000" dirty="0" err="1" smtClean="0"/>
              <a:t>하기위해</a:t>
            </a:r>
            <a:endParaRPr lang="en-US" altLang="ko-KR" sz="2000" dirty="0" smtClean="0"/>
          </a:p>
          <a:p>
            <a:pPr algn="ctr">
              <a:buNone/>
            </a:pPr>
            <a:r>
              <a:rPr lang="ko-KR" altLang="en-US" sz="2000" dirty="0" smtClean="0"/>
              <a:t>만든 </a:t>
            </a:r>
            <a:r>
              <a:rPr lang="en-US" altLang="ko-KR" sz="2000" dirty="0" smtClean="0"/>
              <a:t>class</a:t>
            </a:r>
            <a:r>
              <a:rPr lang="ko-KR" altLang="en-US" sz="2000" dirty="0" smtClean="0"/>
              <a:t>로 </a:t>
            </a:r>
            <a:r>
              <a:rPr lang="ko-KR" altLang="en-US" sz="2000" dirty="0" err="1" smtClean="0"/>
              <a:t>메소드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함수를 만들어</a:t>
            </a:r>
            <a:endParaRPr lang="en-US" altLang="ko-KR" sz="2000" dirty="0" smtClean="0"/>
          </a:p>
          <a:p>
            <a:pPr algn="ctr">
              <a:buNone/>
            </a:pPr>
            <a:r>
              <a:rPr lang="en-US" altLang="ko-KR" sz="2000" dirty="0" smtClean="0"/>
              <a:t>Main</a:t>
            </a:r>
            <a:r>
              <a:rPr lang="ko-KR" altLang="en-US" sz="2000" dirty="0" smtClean="0"/>
              <a:t>함수에 출력하게 될 정보들을</a:t>
            </a:r>
            <a:endParaRPr lang="en-US" altLang="ko-KR" sz="2000" dirty="0" smtClean="0"/>
          </a:p>
          <a:p>
            <a:pPr algn="ctr">
              <a:buNone/>
            </a:pPr>
            <a:r>
              <a:rPr lang="ko-KR" altLang="en-US" sz="2000" dirty="0" smtClean="0"/>
              <a:t>입력하는 구간</a:t>
            </a:r>
            <a:endParaRPr lang="en-US" altLang="ko-KR" sz="2000" dirty="0" smtClean="0"/>
          </a:p>
          <a:p>
            <a:pPr algn="ctr"/>
            <a:r>
              <a:rPr lang="en-US" altLang="ko-KR" sz="2000" dirty="0" smtClean="0"/>
              <a:t>won</a:t>
            </a:r>
            <a:r>
              <a:rPr lang="ko-KR" altLang="en-US" sz="2000" dirty="0" smtClean="0"/>
              <a:t>을 통해 얼마의 원화를 입력하고</a:t>
            </a:r>
            <a:endParaRPr lang="en-US" altLang="ko-KR" sz="2000" dirty="0" smtClean="0"/>
          </a:p>
          <a:p>
            <a:pPr algn="ctr">
              <a:buNone/>
            </a:pPr>
            <a:r>
              <a:rPr lang="en-US" altLang="ko-KR" sz="2000" dirty="0" smtClean="0"/>
              <a:t>Menu</a:t>
            </a:r>
            <a:r>
              <a:rPr lang="ko-KR" altLang="en-US" sz="2000" dirty="0" smtClean="0"/>
              <a:t>를 통해 </a:t>
            </a:r>
            <a:r>
              <a:rPr lang="en-US" altLang="ko-KR" sz="2000" dirty="0" smtClean="0"/>
              <a:t>USD, EUR, JPY, Exit</a:t>
            </a:r>
          </a:p>
          <a:p>
            <a:pPr algn="ctr">
              <a:buNone/>
            </a:pPr>
            <a:r>
              <a:rPr lang="ko-KR" altLang="en-US" sz="2000" dirty="0" smtClean="0"/>
              <a:t>의 선택지를 입력하는 </a:t>
            </a:r>
            <a:r>
              <a:rPr lang="ko-KR" altLang="en-US" sz="2000" dirty="0" err="1" smtClean="0"/>
              <a:t>메소</a:t>
            </a:r>
            <a:r>
              <a:rPr lang="ko-KR" altLang="en-US" sz="2000" dirty="0" err="1" smtClean="0"/>
              <a:t>드</a:t>
            </a:r>
            <a:endParaRPr lang="en-US" altLang="ko-KR" sz="2000" dirty="0" smtClean="0"/>
          </a:p>
          <a:p>
            <a:pPr algn="ctr">
              <a:buNone/>
            </a:pPr>
            <a:endParaRPr lang="en-US" altLang="ko-KR" sz="2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09613"/>
            <a:ext cx="3486150" cy="521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48049" y="690254"/>
            <a:ext cx="3076575" cy="3367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11838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514350" y="1"/>
            <a:ext cx="10515600" cy="55245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smtClean="0"/>
              <a:t>OutputClass class</a:t>
            </a:r>
            <a:endParaRPr lang="ko-KR" altLang="en-US" sz="3600"/>
          </a:p>
        </p:txBody>
      </p:sp>
      <p:sp>
        <p:nvSpPr>
          <p:cNvPr id="6" name="부제목 2"/>
          <p:cNvSpPr txBox="1">
            <a:spLocks/>
          </p:cNvSpPr>
          <p:nvPr/>
        </p:nvSpPr>
        <p:spPr>
          <a:xfrm>
            <a:off x="6506817" y="755374"/>
            <a:ext cx="4780775" cy="6102626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 err="1" smtClean="0"/>
              <a:t>RunExchangeclass</a:t>
            </a:r>
            <a:r>
              <a:rPr lang="ko-KR" altLang="en-US" sz="2000" dirty="0" smtClean="0"/>
              <a:t>를 조금 더</a:t>
            </a:r>
            <a:endParaRPr lang="en-US" altLang="ko-KR" sz="2000" dirty="0" smtClean="0"/>
          </a:p>
          <a:p>
            <a:pPr algn="ctr">
              <a:buNone/>
            </a:pPr>
            <a:r>
              <a:rPr lang="ko-KR" altLang="en-US" sz="2000" dirty="0" smtClean="0"/>
              <a:t>간략하게 만들기 위한 </a:t>
            </a:r>
            <a:r>
              <a:rPr lang="en-US" altLang="ko-KR" sz="2000" dirty="0" smtClean="0"/>
              <a:t>class</a:t>
            </a:r>
            <a:r>
              <a:rPr lang="ko-KR" altLang="en-US" sz="2000" dirty="0" smtClean="0"/>
              <a:t>로</a:t>
            </a:r>
            <a:endParaRPr lang="en-US" altLang="ko-KR" sz="2000" dirty="0" smtClean="0"/>
          </a:p>
          <a:p>
            <a:pPr algn="ctr">
              <a:buNone/>
            </a:pPr>
            <a:r>
              <a:rPr lang="en-US" altLang="ko-KR" sz="2000" dirty="0" err="1" smtClean="0"/>
              <a:t>RunExchangeclass</a:t>
            </a:r>
            <a:r>
              <a:rPr lang="ko-KR" altLang="en-US" sz="2000" dirty="0" smtClean="0"/>
              <a:t>에 들어갈</a:t>
            </a:r>
            <a:endParaRPr lang="en-US" altLang="ko-KR" sz="2000" dirty="0" smtClean="0"/>
          </a:p>
          <a:p>
            <a:pPr algn="ctr">
              <a:buNone/>
            </a:pPr>
            <a:r>
              <a:rPr lang="ko-KR" altLang="en-US" sz="2000" dirty="0" err="1" smtClean="0"/>
              <a:t>메소드와</a:t>
            </a:r>
            <a:r>
              <a:rPr lang="ko-KR" altLang="en-US" sz="2000" dirty="0" smtClean="0"/>
              <a:t> 함수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계산들 대부분을</a:t>
            </a:r>
            <a:endParaRPr lang="en-US" altLang="ko-KR" sz="2000" dirty="0" smtClean="0"/>
          </a:p>
          <a:p>
            <a:pPr algn="ctr">
              <a:buNone/>
            </a:pPr>
            <a:r>
              <a:rPr lang="ko-KR" altLang="en-US" sz="2000" dirty="0" smtClean="0"/>
              <a:t>이 </a:t>
            </a:r>
            <a:r>
              <a:rPr lang="en-US" altLang="ko-KR" sz="2000" dirty="0" smtClean="0"/>
              <a:t>class</a:t>
            </a:r>
            <a:r>
              <a:rPr lang="ko-KR" altLang="en-US" sz="2000" dirty="0" smtClean="0"/>
              <a:t>에 </a:t>
            </a:r>
            <a:r>
              <a:rPr lang="ko-KR" altLang="en-US" sz="2000" dirty="0" smtClean="0"/>
              <a:t>삽입</a:t>
            </a:r>
            <a:endParaRPr lang="en-US" altLang="ko-KR" sz="2000" dirty="0" smtClean="0"/>
          </a:p>
          <a:p>
            <a:pPr algn="ctr"/>
            <a:r>
              <a:rPr lang="ko-KR" altLang="en-US" sz="2000" dirty="0" smtClean="0"/>
              <a:t>원하는 돈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원화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을 환전 후</a:t>
            </a:r>
            <a:endParaRPr lang="en-US" altLang="ko-KR" sz="2000" dirty="0" smtClean="0"/>
          </a:p>
          <a:p>
            <a:pPr algn="ctr">
              <a:buNone/>
            </a:pPr>
            <a:r>
              <a:rPr lang="ko-KR" altLang="en-US" sz="2000" dirty="0" smtClean="0"/>
              <a:t>각 환율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달러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유로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엔화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에 맞게 </a:t>
            </a:r>
            <a:endParaRPr lang="en-US" altLang="ko-KR" sz="2000" dirty="0" smtClean="0"/>
          </a:p>
          <a:p>
            <a:pPr algn="ctr">
              <a:buNone/>
            </a:pPr>
            <a:r>
              <a:rPr lang="ko-KR" altLang="en-US" sz="2000" dirty="0" smtClean="0"/>
              <a:t>지폐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동전 개수를 출력하는 </a:t>
            </a:r>
            <a:r>
              <a:rPr lang="ko-KR" altLang="en-US" sz="2000" dirty="0" err="1" smtClean="0"/>
              <a:t>메소드</a:t>
            </a:r>
            <a:endParaRPr lang="en-US" altLang="ko-KR" sz="2000" dirty="0" smtClean="0"/>
          </a:p>
          <a:p>
            <a:pPr algn="ctr">
              <a:buNone/>
            </a:pPr>
            <a:r>
              <a:rPr lang="en-US" altLang="ko-KR" sz="2000" dirty="0" smtClean="0"/>
              <a:t>(</a:t>
            </a:r>
            <a:r>
              <a:rPr lang="ko-KR" altLang="en-US" sz="2000" dirty="0" smtClean="0"/>
              <a:t>보이는 화면에서는 달러</a:t>
            </a:r>
            <a:r>
              <a:rPr lang="en-US" altLang="ko-KR" sz="2000" dirty="0" smtClean="0"/>
              <a:t>)</a:t>
            </a:r>
            <a:endParaRPr lang="en-US" altLang="ko-KR" sz="20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" y="709613"/>
            <a:ext cx="5219700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09209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514350" y="1"/>
            <a:ext cx="10515600" cy="55245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smtClean="0"/>
              <a:t>OutputClass class</a:t>
            </a:r>
            <a:endParaRPr lang="ko-KR" altLang="en-US" sz="360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42950"/>
            <a:ext cx="62865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8316" y="654050"/>
            <a:ext cx="4381500" cy="544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4367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514350" y="1"/>
            <a:ext cx="10515600" cy="55245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smtClean="0"/>
              <a:t>OutputClass class</a:t>
            </a:r>
            <a:endParaRPr lang="ko-KR" altLang="en-US" sz="360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8558" y="823384"/>
            <a:ext cx="6305550" cy="544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54487" y="2275417"/>
            <a:ext cx="4391025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4367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514350" y="1"/>
            <a:ext cx="10515600" cy="55245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smtClean="0"/>
              <a:t>OutputClass class</a:t>
            </a:r>
            <a:endParaRPr lang="ko-KR" altLang="en-US" sz="360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42397"/>
            <a:ext cx="6448425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98912" y="1652588"/>
            <a:ext cx="5060421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부제목 2"/>
          <p:cNvSpPr txBox="1">
            <a:spLocks/>
          </p:cNvSpPr>
          <p:nvPr/>
        </p:nvSpPr>
        <p:spPr>
          <a:xfrm>
            <a:off x="8534401" y="575733"/>
            <a:ext cx="3657600" cy="57912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 smtClean="0"/>
              <a:t>각 환율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달러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유로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엔화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에</a:t>
            </a:r>
            <a:endParaRPr lang="en-US" altLang="ko-KR" sz="2000" dirty="0" smtClean="0"/>
          </a:p>
          <a:p>
            <a:pPr algn="ctr">
              <a:buNone/>
            </a:pPr>
            <a:r>
              <a:rPr lang="ko-KR" altLang="en-US" sz="2000" dirty="0" smtClean="0"/>
              <a:t> 맞게환전 후 거스름돈을</a:t>
            </a:r>
            <a:endParaRPr lang="en-US" altLang="ko-KR" sz="2000" dirty="0" smtClean="0"/>
          </a:p>
          <a:p>
            <a:pPr algn="ctr">
              <a:buNone/>
            </a:pPr>
            <a:r>
              <a:rPr lang="ko-KR" altLang="en-US" sz="2000" dirty="0" smtClean="0"/>
              <a:t>지폐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동전 별로 개수를</a:t>
            </a:r>
            <a:endParaRPr lang="en-US" altLang="ko-KR" sz="2000" dirty="0" smtClean="0"/>
          </a:p>
          <a:p>
            <a:pPr algn="ctr">
              <a:buNone/>
            </a:pPr>
            <a:r>
              <a:rPr lang="ko-KR" altLang="en-US" sz="2000" dirty="0" smtClean="0"/>
              <a:t>구한 것을 출력하는 </a:t>
            </a:r>
            <a:r>
              <a:rPr lang="ko-KR" altLang="en-US" sz="2000" dirty="0" err="1" smtClean="0"/>
              <a:t>메소드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414367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514350" y="1"/>
            <a:ext cx="10515600" cy="55245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smtClean="0"/>
              <a:t>OutputClass class</a:t>
            </a:r>
            <a:endParaRPr lang="ko-KR" altLang="en-US" sz="3600"/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6506817" y="755374"/>
            <a:ext cx="4780775" cy="6102626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 err="1" smtClean="0"/>
              <a:t>Constvalue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class</a:t>
            </a:r>
            <a:r>
              <a:rPr lang="ko-KR" altLang="en-US" sz="2000" dirty="0" smtClean="0"/>
              <a:t>에 있는</a:t>
            </a:r>
            <a:endParaRPr lang="en-US" altLang="ko-KR" sz="2000" dirty="0" smtClean="0"/>
          </a:p>
          <a:p>
            <a:pPr algn="ctr">
              <a:buNone/>
            </a:pPr>
            <a:r>
              <a:rPr lang="ko-KR" altLang="en-US" sz="2000" dirty="0" smtClean="0"/>
              <a:t>지정된 이름을 가져와서</a:t>
            </a:r>
            <a:endParaRPr lang="en-US" altLang="ko-KR" sz="2000" dirty="0" smtClean="0"/>
          </a:p>
          <a:p>
            <a:pPr algn="ctr">
              <a:buNone/>
            </a:pPr>
            <a:r>
              <a:rPr lang="ko-KR" altLang="en-US" sz="2000" dirty="0" smtClean="0"/>
              <a:t>함수를 만들어낸다</a:t>
            </a:r>
            <a:r>
              <a:rPr lang="en-US" altLang="ko-KR" sz="2000" dirty="0" smtClean="0"/>
              <a:t>.</a:t>
            </a:r>
          </a:p>
          <a:p>
            <a:pPr algn="ctr"/>
            <a:r>
              <a:rPr lang="ko-KR" altLang="en-US" sz="2000" dirty="0" smtClean="0"/>
              <a:t> 달러 혹은 유로 혹은 엔화의</a:t>
            </a:r>
            <a:endParaRPr lang="en-US" altLang="ko-KR" sz="2000" dirty="0" smtClean="0"/>
          </a:p>
          <a:p>
            <a:pPr algn="ctr">
              <a:buNone/>
            </a:pPr>
            <a:r>
              <a:rPr lang="ko-KR" altLang="en-US" sz="2000" dirty="0" smtClean="0"/>
              <a:t>보유 잔액이 부족하게 될 시</a:t>
            </a:r>
            <a:endParaRPr lang="en-US" altLang="ko-KR" sz="2000" dirty="0" smtClean="0"/>
          </a:p>
          <a:p>
            <a:pPr algn="ctr">
              <a:buNone/>
            </a:pPr>
            <a:r>
              <a:rPr lang="ko-KR" altLang="en-US" sz="2000" dirty="0" smtClean="0"/>
              <a:t>에러 메시지를 띄우기 위한 </a:t>
            </a:r>
            <a:r>
              <a:rPr lang="ko-KR" altLang="en-US" sz="2000" dirty="0" err="1" smtClean="0"/>
              <a:t>메소드</a:t>
            </a:r>
            <a:endParaRPr lang="en-US" altLang="ko-KR" sz="20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3714750" cy="36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606137"/>
            <a:ext cx="3730097" cy="2930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52925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514350" y="1"/>
            <a:ext cx="10515600" cy="55245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smtClean="0"/>
              <a:t>OutputClass class</a:t>
            </a:r>
            <a:endParaRPr lang="ko-KR" altLang="en-US" sz="360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654" y="618596"/>
            <a:ext cx="4010025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77254" y="747183"/>
            <a:ext cx="4010025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23200" y="700088"/>
            <a:ext cx="4572000" cy="36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부제목 2"/>
          <p:cNvSpPr txBox="1">
            <a:spLocks/>
          </p:cNvSpPr>
          <p:nvPr/>
        </p:nvSpPr>
        <p:spPr>
          <a:xfrm>
            <a:off x="826477" y="4747846"/>
            <a:ext cx="10461115" cy="2110154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 smtClean="0"/>
              <a:t>원하는 돈으로 환전하고자 </a:t>
            </a:r>
            <a:r>
              <a:rPr lang="ko-KR" altLang="en-US" sz="2000" dirty="0" err="1" smtClean="0"/>
              <a:t>할때</a:t>
            </a:r>
            <a:endParaRPr lang="en-US" altLang="ko-KR" sz="2000" dirty="0" smtClean="0"/>
          </a:p>
          <a:p>
            <a:pPr algn="ctr">
              <a:buNone/>
            </a:pPr>
            <a:r>
              <a:rPr lang="ko-KR" altLang="en-US" sz="2000" dirty="0" smtClean="0"/>
              <a:t>각 환율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달러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유로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엔화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에 맞게 환전한 후 그에 맞는</a:t>
            </a:r>
            <a:endParaRPr lang="en-US" altLang="ko-KR" sz="2000" dirty="0" smtClean="0"/>
          </a:p>
          <a:p>
            <a:pPr algn="ctr">
              <a:buNone/>
            </a:pPr>
            <a:r>
              <a:rPr lang="ko-KR" altLang="en-US" sz="2000" dirty="0" smtClean="0"/>
              <a:t>지폐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동전 개수를 구하는 </a:t>
            </a:r>
            <a:r>
              <a:rPr lang="ko-KR" altLang="en-US" sz="2000" dirty="0" err="1" smtClean="0"/>
              <a:t>메소드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113406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514350" y="1"/>
            <a:ext cx="10515600" cy="55245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smtClean="0"/>
              <a:t>OutputClass class</a:t>
            </a:r>
            <a:endParaRPr lang="ko-KR" altLang="en-US" sz="360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8233" y="1388533"/>
            <a:ext cx="5105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부제목 2"/>
          <p:cNvSpPr txBox="1">
            <a:spLocks/>
          </p:cNvSpPr>
          <p:nvPr/>
        </p:nvSpPr>
        <p:spPr>
          <a:xfrm>
            <a:off x="6506817" y="755374"/>
            <a:ext cx="4780775" cy="6102626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 smtClean="0"/>
              <a:t>각 환율로 환전한 후</a:t>
            </a:r>
            <a:endParaRPr lang="en-US" altLang="ko-KR" sz="2000" dirty="0" smtClean="0"/>
          </a:p>
          <a:p>
            <a:pPr algn="ctr">
              <a:buNone/>
            </a:pPr>
            <a:r>
              <a:rPr lang="ko-KR" altLang="en-US" sz="2000" dirty="0" smtClean="0"/>
              <a:t>거스름돈을 지폐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동전 별로</a:t>
            </a:r>
            <a:endParaRPr lang="en-US" altLang="ko-KR" sz="2000" dirty="0" smtClean="0"/>
          </a:p>
          <a:p>
            <a:pPr algn="ctr">
              <a:buNone/>
            </a:pPr>
            <a:r>
              <a:rPr lang="ko-KR" altLang="en-US" sz="2000" dirty="0" smtClean="0"/>
              <a:t>개수를 구하는 </a:t>
            </a:r>
            <a:r>
              <a:rPr lang="ko-KR" altLang="en-US" sz="2000" dirty="0" err="1" smtClean="0"/>
              <a:t>메소드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원화</a:t>
            </a:r>
            <a:r>
              <a:rPr lang="en-US" altLang="ko-KR" sz="2000" dirty="0" smtClean="0"/>
              <a:t>)</a:t>
            </a:r>
          </a:p>
          <a:p>
            <a:pPr algn="ctr">
              <a:buNone/>
            </a:pP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358966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133" y="270934"/>
            <a:ext cx="2705100" cy="638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20989" y="0"/>
            <a:ext cx="2486025" cy="602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66265" y="0"/>
            <a:ext cx="2662767" cy="620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743298" y="233892"/>
            <a:ext cx="2428875" cy="615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969677" y="762000"/>
            <a:ext cx="2222323" cy="5031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58966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514350" y="1"/>
            <a:ext cx="10515600" cy="55245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smtClean="0"/>
              <a:t>Exchange class(main </a:t>
            </a:r>
            <a:r>
              <a:rPr lang="ko-KR" altLang="en-US" sz="3600" smtClean="0"/>
              <a:t>함수</a:t>
            </a:r>
            <a:r>
              <a:rPr lang="en-US" altLang="ko-KR" sz="3600" smtClean="0"/>
              <a:t>)</a:t>
            </a:r>
            <a:endParaRPr lang="ko-KR" altLang="en-US" sz="3600"/>
          </a:p>
        </p:txBody>
      </p:sp>
      <p:sp>
        <p:nvSpPr>
          <p:cNvPr id="6" name="부제목 2"/>
          <p:cNvSpPr txBox="1">
            <a:spLocks/>
          </p:cNvSpPr>
          <p:nvPr/>
        </p:nvSpPr>
        <p:spPr>
          <a:xfrm>
            <a:off x="6458857" y="798286"/>
            <a:ext cx="4828735" cy="6059714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 smtClean="0"/>
              <a:t>main</a:t>
            </a:r>
            <a:r>
              <a:rPr lang="ko-KR" altLang="en-US" sz="2000" dirty="0" smtClean="0"/>
              <a:t>함수를 간략히 </a:t>
            </a:r>
            <a:r>
              <a:rPr lang="ko-KR" altLang="en-US" sz="2000" dirty="0" err="1" smtClean="0"/>
              <a:t>하기위해</a:t>
            </a:r>
            <a:endParaRPr lang="en-US" altLang="ko-KR" sz="2000" dirty="0" smtClean="0"/>
          </a:p>
          <a:p>
            <a:pPr algn="ctr">
              <a:buNone/>
            </a:pPr>
            <a:r>
              <a:rPr lang="en-US" altLang="ko-KR" sz="2000" dirty="0" err="1" smtClean="0"/>
              <a:t>InputClass</a:t>
            </a:r>
            <a:r>
              <a:rPr lang="ko-KR" altLang="en-US" sz="2000" dirty="0" smtClean="0"/>
              <a:t>에 있는</a:t>
            </a:r>
            <a:endParaRPr lang="en-US" altLang="ko-KR" sz="2000" dirty="0" smtClean="0"/>
          </a:p>
          <a:p>
            <a:pPr marL="0" indent="0" algn="ctr">
              <a:buNone/>
            </a:pPr>
            <a:r>
              <a:rPr lang="en-US" altLang="ko-KR" sz="2000" dirty="0" err="1" smtClean="0"/>
              <a:t>inputFromConsoleWon</a:t>
            </a:r>
            <a:r>
              <a:rPr lang="en-US" altLang="ko-KR" sz="2000" dirty="0" smtClean="0"/>
              <a:t>,</a:t>
            </a:r>
          </a:p>
          <a:p>
            <a:pPr marL="0" indent="0" algn="ctr">
              <a:buNone/>
            </a:pPr>
            <a:r>
              <a:rPr lang="en-US" altLang="ko-KR" sz="2000" dirty="0" err="1" smtClean="0"/>
              <a:t>inputFromConsoleType</a:t>
            </a:r>
            <a:r>
              <a:rPr lang="ko-KR" altLang="en-US" sz="2000" dirty="0" err="1" smtClean="0"/>
              <a:t>메소드에서</a:t>
            </a:r>
            <a:endParaRPr lang="en-US" altLang="ko-KR" sz="2000" dirty="0" smtClean="0"/>
          </a:p>
          <a:p>
            <a:pPr marL="0" indent="0" algn="ctr">
              <a:buNone/>
            </a:pPr>
            <a:r>
              <a:rPr lang="ko-KR" altLang="en-US" sz="2000" dirty="0" smtClean="0"/>
              <a:t>함수들을 불러온다</a:t>
            </a:r>
            <a:r>
              <a:rPr lang="en-US" altLang="ko-KR" sz="2000" dirty="0" smtClean="0"/>
              <a:t>.</a:t>
            </a:r>
          </a:p>
          <a:p>
            <a:pPr algn="ctr"/>
            <a:r>
              <a:rPr lang="en-US" altLang="ko-KR" sz="2000" dirty="0" err="1" smtClean="0"/>
              <a:t>RunExchangeclass</a:t>
            </a:r>
            <a:r>
              <a:rPr lang="ko-KR" altLang="en-US" sz="2000" dirty="0" smtClean="0"/>
              <a:t>에 있는 메소드</a:t>
            </a:r>
            <a:r>
              <a:rPr lang="en-US" altLang="ko-KR" sz="2000" dirty="0" smtClean="0"/>
              <a:t>, </a:t>
            </a:r>
          </a:p>
          <a:p>
            <a:pPr algn="ctr">
              <a:buNone/>
            </a:pPr>
            <a:r>
              <a:rPr lang="ko-KR" altLang="en-US" sz="2000" dirty="0" smtClean="0"/>
              <a:t>함수들을 불러 임의로 지정한 </a:t>
            </a:r>
            <a:r>
              <a:rPr lang="en-US" altLang="ko-KR" sz="2000" dirty="0" err="1" smtClean="0"/>
              <a:t>runclass</a:t>
            </a:r>
            <a:r>
              <a:rPr lang="ko-KR" altLang="en-US" sz="2000" dirty="0" smtClean="0"/>
              <a:t>를</a:t>
            </a:r>
            <a:endParaRPr lang="en-US" altLang="ko-KR" sz="2000" dirty="0" smtClean="0"/>
          </a:p>
          <a:p>
            <a:pPr algn="ctr">
              <a:buNone/>
            </a:pPr>
            <a:r>
              <a:rPr lang="ko-KR" altLang="en-US" sz="2000" dirty="0" smtClean="0"/>
              <a:t>통해 원화입력 후 </a:t>
            </a:r>
            <a:r>
              <a:rPr lang="en-US" altLang="ko-KR" sz="2000" dirty="0" smtClean="0"/>
              <a:t>USD,EUR,JPY</a:t>
            </a:r>
            <a:r>
              <a:rPr lang="ko-KR" altLang="en-US" sz="2000" dirty="0" smtClean="0"/>
              <a:t>의</a:t>
            </a:r>
            <a:endParaRPr lang="en-US" altLang="ko-KR" sz="2000" dirty="0" smtClean="0"/>
          </a:p>
          <a:p>
            <a:pPr algn="ctr">
              <a:buNone/>
            </a:pPr>
            <a:r>
              <a:rPr lang="ko-KR" altLang="en-US" sz="2000" dirty="0" smtClean="0"/>
              <a:t>값들이 </a:t>
            </a:r>
            <a:r>
              <a:rPr lang="en-US" altLang="ko-KR" sz="2000" dirty="0" err="1" smtClean="0"/>
              <a:t>RunExchangeclass</a:t>
            </a:r>
            <a:r>
              <a:rPr lang="ko-KR" altLang="en-US" sz="2000" dirty="0" smtClean="0"/>
              <a:t>에 있는</a:t>
            </a:r>
            <a:endParaRPr lang="en-US" altLang="ko-KR" sz="2000" dirty="0" smtClean="0"/>
          </a:p>
          <a:p>
            <a:pPr algn="ctr">
              <a:buNone/>
            </a:pPr>
            <a:r>
              <a:rPr lang="ko-KR" altLang="en-US" sz="2000" dirty="0" err="1" smtClean="0"/>
              <a:t>메소드들의</a:t>
            </a:r>
            <a:r>
              <a:rPr lang="ko-KR" altLang="en-US" sz="2000" dirty="0" smtClean="0"/>
              <a:t> 과정을 거쳐 출력</a:t>
            </a:r>
            <a:endParaRPr lang="en-US" altLang="ko-KR" sz="2000" dirty="0" smtClean="0"/>
          </a:p>
          <a:p>
            <a:pPr algn="ctr"/>
            <a:r>
              <a:rPr lang="en-US" altLang="ko-KR" sz="2000" dirty="0" err="1" smtClean="0"/>
              <a:t>Constvalue</a:t>
            </a:r>
            <a:r>
              <a:rPr lang="en-US" altLang="ko-KR" sz="2000" dirty="0" smtClean="0"/>
              <a:t> class</a:t>
            </a:r>
            <a:r>
              <a:rPr lang="ko-KR" altLang="en-US" sz="2000" dirty="0" smtClean="0"/>
              <a:t>에서 </a:t>
            </a:r>
            <a:r>
              <a:rPr lang="en-US" altLang="ko-KR" sz="2000" dirty="0" smtClean="0"/>
              <a:t>final</a:t>
            </a:r>
            <a:r>
              <a:rPr lang="ko-KR" altLang="en-US" sz="2000" dirty="0" smtClean="0"/>
              <a:t>로</a:t>
            </a:r>
            <a:endParaRPr lang="en-US" altLang="ko-KR" sz="2000" dirty="0" smtClean="0"/>
          </a:p>
          <a:p>
            <a:pPr algn="ctr">
              <a:buNone/>
            </a:pPr>
            <a:r>
              <a:rPr lang="ko-KR" altLang="en-US" sz="2000" dirty="0" smtClean="0"/>
              <a:t>정의를 내려서 따로 객체 생성 필요</a:t>
            </a:r>
            <a:r>
              <a:rPr lang="en-US" altLang="ko-KR" sz="2000" dirty="0" smtClean="0"/>
              <a:t>x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985611"/>
            <a:ext cx="5057775" cy="487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4999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514350" y="1"/>
            <a:ext cx="10515600" cy="55245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err="1" smtClean="0"/>
              <a:t>FileWrite</a:t>
            </a:r>
            <a:r>
              <a:rPr lang="en-US" altLang="ko-KR" sz="3600" dirty="0" smtClean="0"/>
              <a:t> class</a:t>
            </a:r>
            <a:endParaRPr lang="ko-KR" altLang="en-US" sz="3600" dirty="0"/>
          </a:p>
        </p:txBody>
      </p:sp>
      <p:sp>
        <p:nvSpPr>
          <p:cNvPr id="6" name="부제목 2"/>
          <p:cNvSpPr txBox="1">
            <a:spLocks/>
          </p:cNvSpPr>
          <p:nvPr/>
        </p:nvSpPr>
        <p:spPr>
          <a:xfrm>
            <a:off x="6458857" y="798286"/>
            <a:ext cx="4828735" cy="6059714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 smtClean="0"/>
              <a:t>결과값들을 파일로 보내</a:t>
            </a:r>
            <a:endParaRPr lang="en-US" altLang="ko-KR" sz="2000" dirty="0" smtClean="0"/>
          </a:p>
          <a:p>
            <a:pPr algn="ctr">
              <a:buNone/>
            </a:pPr>
            <a:r>
              <a:rPr lang="ko-KR" altLang="en-US" sz="2000" dirty="0" smtClean="0"/>
              <a:t>데이터를 누적하여 저장하는 클래스</a:t>
            </a:r>
            <a:endParaRPr lang="en-US" altLang="ko-KR" sz="2000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65704"/>
            <a:ext cx="6115050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34999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514350" y="1"/>
            <a:ext cx="10515600" cy="55245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err="1" smtClean="0"/>
              <a:t>RunExchangeclass</a:t>
            </a:r>
            <a:r>
              <a:rPr lang="en-US" altLang="ko-KR" sz="3600" dirty="0" smtClean="0"/>
              <a:t> class</a:t>
            </a:r>
            <a:endParaRPr lang="ko-KR" altLang="en-US" sz="3600" dirty="0"/>
          </a:p>
        </p:txBody>
      </p:sp>
      <p:sp>
        <p:nvSpPr>
          <p:cNvPr id="6" name="부제목 2"/>
          <p:cNvSpPr txBox="1">
            <a:spLocks/>
          </p:cNvSpPr>
          <p:nvPr/>
        </p:nvSpPr>
        <p:spPr>
          <a:xfrm>
            <a:off x="6429829" y="1219200"/>
            <a:ext cx="4857763" cy="56388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 err="1" smtClean="0"/>
              <a:t>OutputClass</a:t>
            </a:r>
            <a:r>
              <a:rPr lang="ko-KR" altLang="en-US" sz="2000" dirty="0" smtClean="0"/>
              <a:t>를 </a:t>
            </a:r>
            <a:r>
              <a:rPr lang="ko-KR" altLang="en-US" sz="2000" dirty="0" smtClean="0"/>
              <a:t>가져와서</a:t>
            </a:r>
            <a:endParaRPr lang="en-US" altLang="ko-KR" sz="2000" dirty="0" smtClean="0"/>
          </a:p>
          <a:p>
            <a:pPr algn="ctr">
              <a:buNone/>
            </a:pPr>
            <a:r>
              <a:rPr lang="ko-KR" altLang="en-US" sz="2000" dirty="0" smtClean="0"/>
              <a:t>그 안의 </a:t>
            </a:r>
            <a:r>
              <a:rPr lang="ko-KR" altLang="en-US" sz="2000" dirty="0" err="1" smtClean="0"/>
              <a:t>메소드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함수들을 가져온다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 algn="ctr"/>
            <a:r>
              <a:rPr lang="en-US" altLang="ko-KR" sz="2000" dirty="0" err="1" smtClean="0"/>
              <a:t>Constvaluec</a:t>
            </a:r>
            <a:r>
              <a:rPr lang="en-US" altLang="ko-KR" sz="2000" dirty="0" smtClean="0"/>
              <a:t> class</a:t>
            </a:r>
            <a:r>
              <a:rPr lang="ko-KR" altLang="en-US" sz="2000" dirty="0" smtClean="0"/>
              <a:t>에서 따로 객체를 </a:t>
            </a:r>
            <a:endParaRPr lang="en-US" altLang="ko-KR" sz="2000" dirty="0" smtClean="0"/>
          </a:p>
          <a:p>
            <a:pPr algn="ctr">
              <a:buNone/>
            </a:pPr>
            <a:r>
              <a:rPr lang="ko-KR" altLang="en-US" sz="2000" dirty="0" smtClean="0"/>
              <a:t>생성하지 않고도 지정된 이름으로 불러올</a:t>
            </a:r>
            <a:endParaRPr lang="en-US" altLang="ko-KR" sz="2000" dirty="0" smtClean="0"/>
          </a:p>
          <a:p>
            <a:pPr algn="ctr">
              <a:buNone/>
            </a:pPr>
            <a:r>
              <a:rPr lang="ko-KR" altLang="en-US" sz="2000" dirty="0" smtClean="0"/>
              <a:t>수 있음</a:t>
            </a:r>
            <a:r>
              <a:rPr lang="en-US" altLang="ko-KR" sz="2000" dirty="0" smtClean="0"/>
              <a:t>(ex. </a:t>
            </a:r>
            <a:r>
              <a:rPr lang="en-US" altLang="ko-KR" sz="2000" dirty="0" err="1" smtClean="0"/>
              <a:t>Constvalue.BALANCE_USD</a:t>
            </a:r>
            <a:r>
              <a:rPr lang="en-US" altLang="ko-KR" sz="2000" dirty="0" smtClean="0"/>
              <a:t>)</a:t>
            </a:r>
          </a:p>
          <a:p>
            <a:pPr algn="ctr"/>
            <a:r>
              <a:rPr lang="ko-KR" altLang="en-US" sz="2000" dirty="0" smtClean="0"/>
              <a:t>날짜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시간을 출력하는 클래스</a:t>
            </a:r>
            <a:endParaRPr lang="en-US" altLang="ko-KR" sz="2000" dirty="0" smtClean="0"/>
          </a:p>
          <a:p>
            <a:pPr algn="ctr">
              <a:buNone/>
            </a:pPr>
            <a:r>
              <a:rPr lang="en-US" altLang="ko-KR" sz="2000" dirty="0" smtClean="0"/>
              <a:t>(Calendar, </a:t>
            </a:r>
            <a:r>
              <a:rPr lang="en-US" altLang="ko-KR" sz="2000" dirty="0" err="1" smtClean="0"/>
              <a:t>SimpleDateFormat</a:t>
            </a:r>
            <a:r>
              <a:rPr lang="en-US" altLang="ko-KR" sz="2000" dirty="0" smtClean="0"/>
              <a:t>)</a:t>
            </a:r>
          </a:p>
          <a:p>
            <a:pPr algn="ctr"/>
            <a:r>
              <a:rPr lang="ko-KR" altLang="en-US" sz="2000" dirty="0" smtClean="0"/>
              <a:t>결과 값을 파일로 누적하여 보내는</a:t>
            </a:r>
            <a:endParaRPr lang="en-US" altLang="ko-KR" sz="2000" dirty="0" smtClean="0"/>
          </a:p>
          <a:p>
            <a:pPr algn="ctr">
              <a:buNone/>
            </a:pPr>
            <a:r>
              <a:rPr lang="en-US" altLang="ko-KR" sz="2000" dirty="0" err="1" smtClean="0"/>
              <a:t>FileWrite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클래스를 가져옴</a:t>
            </a:r>
            <a:endParaRPr lang="en-US" altLang="ko-KR" sz="2000" dirty="0" smtClean="0"/>
          </a:p>
          <a:p>
            <a:pPr algn="ctr">
              <a:buNone/>
            </a:pPr>
            <a:endParaRPr lang="en-US" altLang="ko-KR" sz="2000" dirty="0" smtClean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0933" y="844754"/>
            <a:ext cx="5800725" cy="44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2038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514350" y="1"/>
            <a:ext cx="10515600" cy="55245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err="1" smtClean="0"/>
              <a:t>RunExchangeclass</a:t>
            </a:r>
            <a:r>
              <a:rPr lang="en-US" altLang="ko-KR" sz="3600" dirty="0" smtClean="0"/>
              <a:t> class</a:t>
            </a:r>
            <a:endParaRPr lang="ko-KR" altLang="en-US" sz="3600" dirty="0"/>
          </a:p>
        </p:txBody>
      </p:sp>
      <p:sp>
        <p:nvSpPr>
          <p:cNvPr id="6" name="부제목 2"/>
          <p:cNvSpPr txBox="1">
            <a:spLocks/>
          </p:cNvSpPr>
          <p:nvPr/>
        </p:nvSpPr>
        <p:spPr>
          <a:xfrm>
            <a:off x="6429829" y="1219200"/>
            <a:ext cx="4857763" cy="56388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 smtClean="0"/>
              <a:t>현재 외화 보유액이 요구하는</a:t>
            </a:r>
            <a:endParaRPr lang="en-US" altLang="ko-KR" sz="2000" dirty="0" smtClean="0"/>
          </a:p>
          <a:p>
            <a:pPr algn="ctr">
              <a:buNone/>
            </a:pPr>
            <a:r>
              <a:rPr lang="ko-KR" altLang="en-US" sz="2000" dirty="0" smtClean="0"/>
              <a:t>돈에 따라 </a:t>
            </a:r>
            <a:r>
              <a:rPr lang="ko-KR" altLang="en-US" sz="2000" dirty="0" err="1" smtClean="0"/>
              <a:t>불리안으로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true/false </a:t>
            </a:r>
            <a:r>
              <a:rPr lang="ko-KR" altLang="en-US" sz="2000" dirty="0" smtClean="0"/>
              <a:t>구분</a:t>
            </a:r>
            <a:endParaRPr lang="en-US" altLang="ko-KR" sz="2000" dirty="0" smtClean="0"/>
          </a:p>
          <a:p>
            <a:pPr algn="ctr">
              <a:buNone/>
            </a:pPr>
            <a:r>
              <a:rPr lang="en-US" altLang="ko-KR" sz="2000" dirty="0" smtClean="0"/>
              <a:t>(</a:t>
            </a:r>
            <a:r>
              <a:rPr lang="ko-KR" altLang="en-US" sz="2000" dirty="0" smtClean="0"/>
              <a:t>요구액이 보유액보다 적으면 </a:t>
            </a:r>
            <a:r>
              <a:rPr lang="en-US" altLang="ko-KR" sz="2000" dirty="0" smtClean="0"/>
              <a:t>true)</a:t>
            </a:r>
          </a:p>
          <a:p>
            <a:pPr algn="ctr">
              <a:buNone/>
            </a:pPr>
            <a:r>
              <a:rPr lang="en-US" altLang="ko-KR" sz="2000" dirty="0" smtClean="0"/>
              <a:t>-&gt; </a:t>
            </a:r>
            <a:r>
              <a:rPr lang="ko-KR" altLang="en-US" sz="2000" dirty="0" smtClean="0"/>
              <a:t>즉 돈이 있으면 </a:t>
            </a:r>
            <a:r>
              <a:rPr lang="en-US" altLang="ko-KR" sz="2000" dirty="0" smtClean="0"/>
              <a:t>true, </a:t>
            </a:r>
            <a:r>
              <a:rPr lang="ko-KR" altLang="en-US" sz="2000" dirty="0" smtClean="0"/>
              <a:t>없으면 </a:t>
            </a:r>
            <a:r>
              <a:rPr lang="en-US" altLang="ko-KR" sz="2000" dirty="0" smtClean="0"/>
              <a:t>false</a:t>
            </a:r>
          </a:p>
          <a:p>
            <a:pPr algn="ctr">
              <a:buNone/>
            </a:pPr>
            <a:endParaRPr lang="en-US" altLang="ko-KR" sz="2000" dirty="0" smtClean="0"/>
          </a:p>
          <a:p>
            <a:pPr algn="ctr">
              <a:buNone/>
            </a:pPr>
            <a:endParaRPr lang="en-US" altLang="ko-KR" sz="2000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6550" y="775758"/>
            <a:ext cx="4914900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2038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514350" y="1"/>
            <a:ext cx="10515600" cy="55245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err="1" smtClean="0"/>
              <a:t>RunExchangeclass</a:t>
            </a:r>
            <a:r>
              <a:rPr lang="en-US" altLang="ko-KR" sz="3600" dirty="0" smtClean="0"/>
              <a:t> class</a:t>
            </a:r>
            <a:endParaRPr lang="ko-KR" altLang="en-US" sz="3600" dirty="0"/>
          </a:p>
        </p:txBody>
      </p:sp>
      <p:sp>
        <p:nvSpPr>
          <p:cNvPr id="6" name="부제목 2"/>
          <p:cNvSpPr txBox="1">
            <a:spLocks/>
          </p:cNvSpPr>
          <p:nvPr/>
        </p:nvSpPr>
        <p:spPr>
          <a:xfrm>
            <a:off x="6429829" y="1219200"/>
            <a:ext cx="4857763" cy="56388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 err="1" smtClean="0"/>
              <a:t>OutputClass</a:t>
            </a:r>
            <a:r>
              <a:rPr lang="ko-KR" altLang="en-US" sz="2000" dirty="0" smtClean="0"/>
              <a:t>를 가져와서</a:t>
            </a:r>
            <a:endParaRPr lang="en-US" altLang="ko-KR" sz="2000" dirty="0" smtClean="0"/>
          </a:p>
          <a:p>
            <a:pPr algn="ctr">
              <a:buNone/>
            </a:pPr>
            <a:r>
              <a:rPr lang="ko-KR" altLang="en-US" sz="2000" dirty="0" smtClean="0"/>
              <a:t>그 안의 </a:t>
            </a:r>
            <a:r>
              <a:rPr lang="ko-KR" altLang="en-US" sz="2000" dirty="0" err="1" smtClean="0"/>
              <a:t>메소드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함수들을 가져온다</a:t>
            </a:r>
            <a:r>
              <a:rPr lang="en-US" altLang="ko-KR" sz="2000" dirty="0" smtClean="0"/>
              <a:t>.</a:t>
            </a:r>
          </a:p>
          <a:p>
            <a:pPr algn="ctr">
              <a:buNone/>
            </a:pPr>
            <a:r>
              <a:rPr lang="en-US" altLang="ko-KR" sz="2000" dirty="0" err="1" smtClean="0"/>
              <a:t>Constvalue</a:t>
            </a:r>
            <a:r>
              <a:rPr lang="en-US" altLang="ko-KR" sz="2000" dirty="0" smtClean="0"/>
              <a:t> class</a:t>
            </a:r>
            <a:r>
              <a:rPr lang="ko-KR" altLang="en-US" sz="2000" dirty="0" smtClean="0"/>
              <a:t>에서 지정된 이름을</a:t>
            </a:r>
            <a:endParaRPr lang="en-US" altLang="ko-KR" sz="2000" dirty="0" smtClean="0"/>
          </a:p>
          <a:p>
            <a:pPr algn="ctr">
              <a:buNone/>
            </a:pPr>
            <a:r>
              <a:rPr lang="ko-KR" altLang="en-US" sz="2000" dirty="0" smtClean="0"/>
              <a:t>가져와서 함수를 실행하게 한다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 algn="ctr"/>
            <a:r>
              <a:rPr lang="ko-KR" altLang="en-US" sz="2000" dirty="0" smtClean="0"/>
              <a:t>임의의 잔액이 출력된 후에</a:t>
            </a:r>
            <a:endParaRPr lang="en-US" altLang="ko-KR" sz="2000" dirty="0" smtClean="0"/>
          </a:p>
          <a:p>
            <a:pPr algn="ctr">
              <a:buNone/>
            </a:pPr>
            <a:r>
              <a:rPr lang="ko-KR" altLang="en-US" sz="2000" dirty="0" smtClean="0"/>
              <a:t>남은 잔액을 계산하는 </a:t>
            </a:r>
            <a:r>
              <a:rPr lang="ko-KR" altLang="en-US" sz="2000" dirty="0" smtClean="0"/>
              <a:t>구간</a:t>
            </a:r>
            <a:endParaRPr lang="en-US" altLang="ko-KR" sz="2000" dirty="0" smtClean="0"/>
          </a:p>
          <a:p>
            <a:pPr algn="ctr">
              <a:buNone/>
            </a:pPr>
            <a:r>
              <a:rPr lang="en-US" altLang="ko-KR" sz="2000" dirty="0" smtClean="0"/>
              <a:t>(</a:t>
            </a:r>
            <a:r>
              <a:rPr lang="ko-KR" altLang="en-US" sz="2000" dirty="0" smtClean="0"/>
              <a:t>여기서는 달러</a:t>
            </a:r>
            <a:r>
              <a:rPr lang="en-US" altLang="ko-KR" sz="2000" dirty="0" smtClean="0"/>
              <a:t>)</a:t>
            </a:r>
          </a:p>
          <a:p>
            <a:pPr algn="ctr"/>
            <a:r>
              <a:rPr lang="ko-KR" altLang="en-US" sz="2000" dirty="0" smtClean="0"/>
              <a:t>잔액이 요구액보다 부족할 시</a:t>
            </a:r>
            <a:endParaRPr lang="en-US" altLang="ko-KR" sz="2000" dirty="0" smtClean="0"/>
          </a:p>
          <a:p>
            <a:pPr algn="ctr">
              <a:buNone/>
            </a:pPr>
            <a:r>
              <a:rPr lang="ko-KR" altLang="en-US" sz="2000" dirty="0" err="1" smtClean="0"/>
              <a:t>에러메세지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메소드를</a:t>
            </a:r>
            <a:r>
              <a:rPr lang="ko-KR" altLang="en-US" sz="2000" dirty="0" smtClean="0"/>
              <a:t> 통해 </a:t>
            </a:r>
            <a:endParaRPr lang="en-US" altLang="ko-KR" sz="2000" dirty="0" smtClean="0"/>
          </a:p>
          <a:p>
            <a:pPr algn="ctr">
              <a:buNone/>
            </a:pPr>
            <a:r>
              <a:rPr lang="ko-KR" altLang="en-US" sz="2000" dirty="0" err="1" smtClean="0"/>
              <a:t>에러메세지</a:t>
            </a:r>
            <a:r>
              <a:rPr lang="ko-KR" altLang="en-US" sz="2000" dirty="0" smtClean="0"/>
              <a:t> 띄우기</a:t>
            </a:r>
            <a:endParaRPr lang="en-US" altLang="ko-KR" sz="2000" dirty="0" smtClean="0"/>
          </a:p>
          <a:p>
            <a:pPr algn="ctr">
              <a:buNone/>
            </a:pPr>
            <a:endParaRPr lang="en-US" altLang="ko-KR" sz="2000" dirty="0" smtClean="0"/>
          </a:p>
          <a:p>
            <a:pPr algn="ctr">
              <a:buNone/>
            </a:pPr>
            <a:endParaRPr lang="en-US" altLang="ko-KR" sz="2000" dirty="0" smtClean="0"/>
          </a:p>
          <a:p>
            <a:pPr algn="ctr">
              <a:buNone/>
            </a:pPr>
            <a:endParaRPr lang="en-US" altLang="ko-KR" sz="2000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4897" y="684212"/>
            <a:ext cx="6086475" cy="467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2038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514350" y="1"/>
            <a:ext cx="10515600" cy="55245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smtClean="0"/>
              <a:t>RunExchangeclass class</a:t>
            </a:r>
            <a:endParaRPr lang="ko-KR" altLang="en-US" sz="3600"/>
          </a:p>
        </p:txBody>
      </p:sp>
      <p:sp>
        <p:nvSpPr>
          <p:cNvPr id="6" name="부제목 2"/>
          <p:cNvSpPr txBox="1">
            <a:spLocks/>
          </p:cNvSpPr>
          <p:nvPr/>
        </p:nvSpPr>
        <p:spPr>
          <a:xfrm>
            <a:off x="6882191" y="1047447"/>
            <a:ext cx="4523935" cy="5319486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 err="1" smtClean="0"/>
              <a:t>OutputClass</a:t>
            </a:r>
            <a:r>
              <a:rPr lang="ko-KR" altLang="en-US" sz="2000" dirty="0" smtClean="0"/>
              <a:t>를 가져와서</a:t>
            </a:r>
            <a:endParaRPr lang="en-US" altLang="ko-KR" sz="2000" dirty="0" smtClean="0"/>
          </a:p>
          <a:p>
            <a:pPr algn="ctr">
              <a:buNone/>
            </a:pPr>
            <a:r>
              <a:rPr lang="ko-KR" altLang="en-US" sz="2000" dirty="0" smtClean="0"/>
              <a:t>그 안의 </a:t>
            </a:r>
            <a:r>
              <a:rPr lang="ko-KR" altLang="en-US" sz="2000" dirty="0" err="1" smtClean="0"/>
              <a:t>메소드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함수들을 가져온다</a:t>
            </a:r>
            <a:r>
              <a:rPr lang="en-US" altLang="ko-KR" sz="2000" dirty="0" smtClean="0"/>
              <a:t>.</a:t>
            </a:r>
          </a:p>
          <a:p>
            <a:pPr algn="ctr">
              <a:buNone/>
            </a:pPr>
            <a:r>
              <a:rPr lang="en-US" altLang="ko-KR" sz="2000" dirty="0" err="1" smtClean="0"/>
              <a:t>Constvalue</a:t>
            </a:r>
            <a:r>
              <a:rPr lang="en-US" altLang="ko-KR" sz="2000" dirty="0" smtClean="0"/>
              <a:t> class</a:t>
            </a:r>
            <a:r>
              <a:rPr lang="ko-KR" altLang="en-US" sz="2000" dirty="0" smtClean="0"/>
              <a:t>에서 지정된 이름을</a:t>
            </a:r>
            <a:endParaRPr lang="en-US" altLang="ko-KR" sz="2000" dirty="0" smtClean="0"/>
          </a:p>
          <a:p>
            <a:pPr algn="ctr">
              <a:buNone/>
            </a:pPr>
            <a:r>
              <a:rPr lang="ko-KR" altLang="en-US" sz="2000" dirty="0" smtClean="0"/>
              <a:t>가져와서 함수를 실행하게 한다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 algn="ctr"/>
            <a:r>
              <a:rPr lang="ko-KR" altLang="en-US" sz="2000" dirty="0" smtClean="0"/>
              <a:t>임의의 잔액이 출력된 후에</a:t>
            </a:r>
            <a:endParaRPr lang="en-US" altLang="ko-KR" sz="2000" dirty="0" smtClean="0"/>
          </a:p>
          <a:p>
            <a:pPr algn="ctr">
              <a:buNone/>
            </a:pPr>
            <a:r>
              <a:rPr lang="ko-KR" altLang="en-US" sz="2000" dirty="0" smtClean="0"/>
              <a:t>남은 잔액을 계산하는 구간</a:t>
            </a:r>
            <a:endParaRPr lang="en-US" altLang="ko-KR" sz="2000" dirty="0" smtClean="0"/>
          </a:p>
          <a:p>
            <a:pPr algn="ctr">
              <a:buNone/>
            </a:pPr>
            <a:r>
              <a:rPr lang="en-US" altLang="ko-KR" sz="2000" dirty="0" smtClean="0"/>
              <a:t>(</a:t>
            </a:r>
            <a:r>
              <a:rPr lang="ko-KR" altLang="en-US" sz="2000" dirty="0" smtClean="0"/>
              <a:t>여기서는 </a:t>
            </a:r>
            <a:r>
              <a:rPr lang="ko-KR" altLang="en-US" sz="2000" dirty="0" smtClean="0"/>
              <a:t>유</a:t>
            </a:r>
            <a:r>
              <a:rPr lang="ko-KR" altLang="en-US" sz="2000" dirty="0" smtClean="0"/>
              <a:t>로</a:t>
            </a:r>
            <a:r>
              <a:rPr lang="en-US" altLang="ko-KR" sz="2000" dirty="0" smtClean="0"/>
              <a:t>)</a:t>
            </a:r>
            <a:endParaRPr lang="en-US" altLang="ko-KR" sz="2000" dirty="0" smtClean="0"/>
          </a:p>
          <a:p>
            <a:pPr algn="ctr"/>
            <a:r>
              <a:rPr lang="ko-KR" altLang="en-US" sz="2000" dirty="0" smtClean="0"/>
              <a:t>잔액이 요구액보다 부족할 시</a:t>
            </a:r>
            <a:endParaRPr lang="en-US" altLang="ko-KR" sz="2000" dirty="0" smtClean="0"/>
          </a:p>
          <a:p>
            <a:pPr algn="ctr">
              <a:buNone/>
            </a:pPr>
            <a:r>
              <a:rPr lang="ko-KR" altLang="en-US" sz="2000" dirty="0" err="1" smtClean="0"/>
              <a:t>에러메세지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메소드를</a:t>
            </a:r>
            <a:r>
              <a:rPr lang="ko-KR" altLang="en-US" sz="2000" dirty="0" smtClean="0"/>
              <a:t> 통해 </a:t>
            </a:r>
            <a:endParaRPr lang="en-US" altLang="ko-KR" sz="2000" dirty="0" smtClean="0"/>
          </a:p>
          <a:p>
            <a:pPr algn="ctr">
              <a:buNone/>
            </a:pPr>
            <a:r>
              <a:rPr lang="ko-KR" altLang="en-US" sz="2000" dirty="0" err="1" smtClean="0"/>
              <a:t>에러메세지</a:t>
            </a:r>
            <a:r>
              <a:rPr lang="ko-KR" altLang="en-US" sz="2000" dirty="0" smtClean="0"/>
              <a:t> 띄우기</a:t>
            </a:r>
            <a:endParaRPr lang="en-US" altLang="ko-KR" sz="2000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6141" y="995892"/>
            <a:ext cx="5962650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03861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514350" y="1"/>
            <a:ext cx="10515600" cy="55245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smtClean="0"/>
              <a:t>RunExchangeclass class</a:t>
            </a:r>
            <a:endParaRPr lang="ko-KR" altLang="en-US" sz="3600"/>
          </a:p>
        </p:txBody>
      </p:sp>
      <p:sp>
        <p:nvSpPr>
          <p:cNvPr id="6" name="부제목 2"/>
          <p:cNvSpPr txBox="1">
            <a:spLocks/>
          </p:cNvSpPr>
          <p:nvPr/>
        </p:nvSpPr>
        <p:spPr>
          <a:xfrm>
            <a:off x="6882191" y="1047447"/>
            <a:ext cx="4523935" cy="5319486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 err="1" smtClean="0"/>
              <a:t>OutputClass</a:t>
            </a:r>
            <a:r>
              <a:rPr lang="ko-KR" altLang="en-US" sz="2000" dirty="0" smtClean="0"/>
              <a:t>를 가져와서</a:t>
            </a:r>
            <a:endParaRPr lang="en-US" altLang="ko-KR" sz="2000" dirty="0" smtClean="0"/>
          </a:p>
          <a:p>
            <a:pPr algn="ctr">
              <a:buNone/>
            </a:pPr>
            <a:r>
              <a:rPr lang="ko-KR" altLang="en-US" sz="2000" dirty="0" smtClean="0"/>
              <a:t>그 안의 </a:t>
            </a:r>
            <a:r>
              <a:rPr lang="ko-KR" altLang="en-US" sz="2000" dirty="0" err="1" smtClean="0"/>
              <a:t>메소드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함수들을 가져온다</a:t>
            </a:r>
            <a:r>
              <a:rPr lang="en-US" altLang="ko-KR" sz="2000" dirty="0" smtClean="0"/>
              <a:t>.</a:t>
            </a:r>
          </a:p>
          <a:p>
            <a:pPr algn="ctr">
              <a:buNone/>
            </a:pPr>
            <a:r>
              <a:rPr lang="en-US" altLang="ko-KR" sz="2000" dirty="0" err="1" smtClean="0"/>
              <a:t>Constvalue</a:t>
            </a:r>
            <a:r>
              <a:rPr lang="en-US" altLang="ko-KR" sz="2000" dirty="0" smtClean="0"/>
              <a:t> class</a:t>
            </a:r>
            <a:r>
              <a:rPr lang="ko-KR" altLang="en-US" sz="2000" dirty="0" smtClean="0"/>
              <a:t>에서 지정된 이름을</a:t>
            </a:r>
            <a:endParaRPr lang="en-US" altLang="ko-KR" sz="2000" dirty="0" smtClean="0"/>
          </a:p>
          <a:p>
            <a:pPr algn="ctr">
              <a:buNone/>
            </a:pPr>
            <a:r>
              <a:rPr lang="ko-KR" altLang="en-US" sz="2000" dirty="0" smtClean="0"/>
              <a:t>가져와서 함수를 실행하게 한다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 algn="ctr"/>
            <a:r>
              <a:rPr lang="ko-KR" altLang="en-US" sz="2000" dirty="0" smtClean="0"/>
              <a:t>임의의 잔액이 출력된 후에</a:t>
            </a:r>
            <a:endParaRPr lang="en-US" altLang="ko-KR" sz="2000" dirty="0" smtClean="0"/>
          </a:p>
          <a:p>
            <a:pPr algn="ctr">
              <a:buNone/>
            </a:pPr>
            <a:r>
              <a:rPr lang="ko-KR" altLang="en-US" sz="2000" dirty="0" smtClean="0"/>
              <a:t>남은 잔액을 계산하는 구간</a:t>
            </a:r>
            <a:endParaRPr lang="en-US" altLang="ko-KR" sz="2000" dirty="0" smtClean="0"/>
          </a:p>
          <a:p>
            <a:pPr algn="ctr">
              <a:buNone/>
            </a:pPr>
            <a:r>
              <a:rPr lang="en-US" altLang="ko-KR" sz="2000" dirty="0" smtClean="0"/>
              <a:t>(</a:t>
            </a:r>
            <a:r>
              <a:rPr lang="ko-KR" altLang="en-US" sz="2000" dirty="0" smtClean="0"/>
              <a:t>여기서는 </a:t>
            </a:r>
            <a:r>
              <a:rPr lang="ko-KR" altLang="en-US" sz="2000" dirty="0" smtClean="0"/>
              <a:t>엔</a:t>
            </a:r>
            <a:r>
              <a:rPr lang="ko-KR" altLang="en-US" sz="2000" dirty="0" smtClean="0"/>
              <a:t>화</a:t>
            </a:r>
            <a:r>
              <a:rPr lang="en-US" altLang="ko-KR" sz="2000" dirty="0" smtClean="0"/>
              <a:t>)</a:t>
            </a:r>
            <a:endParaRPr lang="en-US" altLang="ko-KR" sz="2000" dirty="0" smtClean="0"/>
          </a:p>
          <a:p>
            <a:pPr algn="ctr"/>
            <a:r>
              <a:rPr lang="ko-KR" altLang="en-US" sz="2000" dirty="0" smtClean="0"/>
              <a:t>잔액이 요구액보다 부족할 시</a:t>
            </a:r>
            <a:endParaRPr lang="en-US" altLang="ko-KR" sz="2000" dirty="0" smtClean="0"/>
          </a:p>
          <a:p>
            <a:pPr algn="ctr">
              <a:buNone/>
            </a:pPr>
            <a:r>
              <a:rPr lang="ko-KR" altLang="en-US" sz="2000" dirty="0" err="1" smtClean="0"/>
              <a:t>에러메세지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메소드를</a:t>
            </a:r>
            <a:r>
              <a:rPr lang="ko-KR" altLang="en-US" sz="2000" dirty="0" smtClean="0"/>
              <a:t> 통해 </a:t>
            </a:r>
            <a:endParaRPr lang="en-US" altLang="ko-KR" sz="2000" dirty="0" smtClean="0"/>
          </a:p>
          <a:p>
            <a:pPr algn="ctr">
              <a:buNone/>
            </a:pPr>
            <a:r>
              <a:rPr lang="ko-KR" altLang="en-US" sz="2000" dirty="0" err="1" smtClean="0"/>
              <a:t>에러메세지</a:t>
            </a:r>
            <a:r>
              <a:rPr lang="ko-KR" altLang="en-US" sz="2000" dirty="0" smtClean="0"/>
              <a:t> 띄우기</a:t>
            </a:r>
            <a:endParaRPr lang="en-US" altLang="ko-KR" sz="2000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400" y="903289"/>
            <a:ext cx="5972175" cy="515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03861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514350" y="1"/>
            <a:ext cx="10515600" cy="55245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smtClean="0"/>
              <a:t>Constvalue class</a:t>
            </a:r>
            <a:endParaRPr lang="ko-KR" altLang="en-US" sz="3600"/>
          </a:p>
        </p:txBody>
      </p:sp>
      <p:sp>
        <p:nvSpPr>
          <p:cNvPr id="6" name="부제목 2"/>
          <p:cNvSpPr txBox="1">
            <a:spLocks/>
          </p:cNvSpPr>
          <p:nvPr/>
        </p:nvSpPr>
        <p:spPr>
          <a:xfrm>
            <a:off x="514349" y="4963886"/>
            <a:ext cx="10773243" cy="1894114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 err="1" smtClean="0"/>
              <a:t>Constvalue</a:t>
            </a:r>
            <a:r>
              <a:rPr lang="en-US" altLang="ko-KR" sz="2000" dirty="0" smtClean="0"/>
              <a:t> class</a:t>
            </a:r>
            <a:r>
              <a:rPr lang="ko-KR" altLang="en-US" sz="2000" dirty="0" smtClean="0"/>
              <a:t>에서는 </a:t>
            </a:r>
            <a:r>
              <a:rPr lang="en-US" altLang="ko-KR" sz="2000" dirty="0" smtClean="0"/>
              <a:t>Final</a:t>
            </a:r>
            <a:r>
              <a:rPr lang="ko-KR" altLang="en-US" sz="2000" dirty="0" smtClean="0"/>
              <a:t>로 값들을 지정한다</a:t>
            </a:r>
            <a:r>
              <a:rPr lang="en-US" altLang="ko-KR" sz="2000" dirty="0" smtClean="0"/>
              <a:t>.</a:t>
            </a:r>
          </a:p>
          <a:p>
            <a:pPr algn="ctr">
              <a:buNone/>
            </a:pPr>
            <a:r>
              <a:rPr lang="en-US" altLang="ko-KR" sz="2000" dirty="0" smtClean="0"/>
              <a:t>-&gt; </a:t>
            </a:r>
            <a:r>
              <a:rPr lang="ko-KR" altLang="en-US" sz="2000" dirty="0" smtClean="0"/>
              <a:t>따로 객체생성 </a:t>
            </a:r>
            <a:r>
              <a:rPr lang="ko-KR" altLang="en-US" sz="2000" dirty="0" err="1" smtClean="0"/>
              <a:t>안해도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class</a:t>
            </a:r>
            <a:r>
              <a:rPr lang="ko-KR" altLang="en-US" sz="2000" dirty="0" smtClean="0"/>
              <a:t>이름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지정된 이름을 가져올 수 있다</a:t>
            </a:r>
            <a:r>
              <a:rPr lang="en-US" altLang="ko-KR" sz="2000" dirty="0" smtClean="0"/>
              <a:t>.</a:t>
            </a:r>
          </a:p>
          <a:p>
            <a:pPr algn="ctr"/>
            <a:r>
              <a:rPr lang="ko-KR" altLang="en-US" sz="2000" dirty="0" smtClean="0"/>
              <a:t>외화 타입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잔고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714" y="1084255"/>
            <a:ext cx="5554436" cy="409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1758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489</Words>
  <Application>Microsoft Office PowerPoint</Application>
  <PresentationFormat>사용자 지정</PresentationFormat>
  <Paragraphs>113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환전실습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환전실습</dc:title>
  <dc:creator>SKJ</dc:creator>
  <cp:lastModifiedBy>SKJ</cp:lastModifiedBy>
  <cp:revision>20</cp:revision>
  <dcterms:created xsi:type="dcterms:W3CDTF">2021-03-31T08:52:14Z</dcterms:created>
  <dcterms:modified xsi:type="dcterms:W3CDTF">2021-04-13T08:19:48Z</dcterms:modified>
</cp:coreProperties>
</file>