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857"/>
    <a:srgbClr val="901CB0"/>
    <a:srgbClr val="AA7656"/>
    <a:srgbClr val="C19C85"/>
    <a:srgbClr val="F9C1AD"/>
    <a:srgbClr val="CC6600"/>
    <a:srgbClr val="996600"/>
    <a:srgbClr val="B67472"/>
    <a:srgbClr val="50C0FE"/>
    <a:srgbClr val="54E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>
        <p:scale>
          <a:sx n="113" d="100"/>
          <a:sy n="113" d="100"/>
        </p:scale>
        <p:origin x="10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3C274-23ED-ACF8-36A7-1783AA05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BF988-D870-7AC6-B436-FA48B4193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4E3A4-4582-283A-7C1B-8E763AB1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C0608-9DD9-1480-B6F5-A2AC86F9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5A8B8-00E4-B05D-6C79-DC4137A2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7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9032F-4B8C-B5AA-07BE-281659BA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57812-F0DF-8E59-1359-B7458867A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A1EC5-E353-6F5C-B32B-623AD4F8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B4C4A-5DB9-37A0-C3D6-0D79C2EA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8BE1D-E217-EFDE-7562-A1A557E4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2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41D3AB-76F5-32C0-E45E-01786EC69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9D351-628F-0647-E594-16F38C3D4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C479F-40B5-A9D3-AB27-B96F8BBE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C2E2E-5CCE-F2A4-1E93-B791949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5DE56-F83E-DEA9-A703-64E17620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5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10DE3-F06D-3285-3473-78CF02E2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54124-A146-9930-064D-7A18F541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72FE5-1118-B41F-C604-5FBE8010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DFDAF-8062-1278-9540-3D0CC49E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8BC9E-4767-BFBC-8ECA-F321659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508A9-5DE3-653B-E191-88448C4A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A4AAE-B21F-3597-48BA-7E1C31EE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11646-D545-0F66-831C-C53A36F7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C8A17-2B14-0220-A41A-A5099DCA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221B0-7429-AFD8-49A8-5C17C75A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BB4-63F0-F40E-45D0-18C87CFD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D7D03-FDD2-A54D-68BD-EFA932B5F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CB5B5-8A08-52BA-CA12-F527C2332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1FECC-1B00-E355-539E-9145AA3C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29D04-1694-EAEE-9F03-C1176DFD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30142-221A-78E9-23CD-196910D4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9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A5466-749B-653A-93FE-1C6604C8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E9F45-5915-B0B4-BA2B-C6B2955A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266C3-0B20-35BD-E409-84D79D7C3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2DE5D3-93C5-5542-FDBB-FDBF6ACCA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638B33-536E-B7B3-D11C-898EF6E52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CA28E4-CA50-4422-810A-BA4F20F3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AFC03-232A-9CC3-2DF0-8865B7B6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FCB7B7-973E-BF30-65E1-BC6A5BDF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625F-B769-5BA9-5C3B-6137AF6C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9704A-5A86-7397-2E54-5CAD4174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EF7706-E923-35F6-D225-D4BFEE67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D2A9C8-BDA2-33EC-E6DA-D950094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B3EB90-CD24-5CC7-47E1-4D6F584A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1ACEF6-AA2E-A971-9C39-EB075B2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7E670-6BC6-D563-94FF-4BC2206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9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26184-A5F6-9D76-E7B1-7AB2AF39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09EB1-2F8D-DE6E-840D-9B1A926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2404A-00C2-17D1-183C-E64C9DB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1894B-4C19-EEC1-50FE-177F8A34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E604C-D1CB-135F-C70B-5F63551E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D1A03-D4E4-D335-CECF-5AE4F3AC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A90D7-ADEF-D7B7-5B80-E19E775D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73BA-9B0C-B725-BC05-B8E43936C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414FE-C0D1-12F3-DD77-AE967E5B5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B9250-F9C6-594B-1013-D335AE48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6A97F-43FB-3D52-FBAB-07B2C7F6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18DDA-A2C9-06C2-B2DC-0749C60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1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F6864B-D49E-2D69-2CBB-4875DF73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4F5AA-CAE8-7FC8-4CA3-6AEF09B9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DD7E4-CD11-24AF-3BFB-2C03C252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9735-80E1-425F-B434-B29B1E8CA60B}" type="datetimeFigureOut">
              <a:rPr lang="ko-KR" altLang="en-US" smtClean="0"/>
              <a:t>2023. 11. 28.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CDBEF-ED89-23CA-C316-3A80EAC03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C3C80-9A7F-1227-D5A0-03472EFE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59978-4A52-48C1-BBCA-33F13464F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2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02BE23-4E94-787A-D42E-EDCE20E25AD9}"/>
              </a:ext>
            </a:extLst>
          </p:cNvPr>
          <p:cNvSpPr/>
          <p:nvPr/>
        </p:nvSpPr>
        <p:spPr>
          <a:xfrm>
            <a:off x="4893090" y="263864"/>
            <a:ext cx="5778068" cy="2027214"/>
          </a:xfrm>
          <a:prstGeom prst="rect">
            <a:avLst/>
          </a:prstGeom>
          <a:solidFill>
            <a:srgbClr val="C1D8E5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F33DF1-BD48-3CA3-154C-1D90A0180245}"/>
              </a:ext>
            </a:extLst>
          </p:cNvPr>
          <p:cNvSpPr/>
          <p:nvPr/>
        </p:nvSpPr>
        <p:spPr>
          <a:xfrm>
            <a:off x="3982818" y="2870687"/>
            <a:ext cx="7218581" cy="32223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5E5C55-CA1A-242A-8EEC-CA3D96FC991D}"/>
              </a:ext>
            </a:extLst>
          </p:cNvPr>
          <p:cNvSpPr/>
          <p:nvPr/>
        </p:nvSpPr>
        <p:spPr>
          <a:xfrm>
            <a:off x="8328436" y="1941623"/>
            <a:ext cx="973806" cy="173838"/>
          </a:xfrm>
          <a:prstGeom prst="rect">
            <a:avLst/>
          </a:prstGeom>
          <a:solidFill>
            <a:srgbClr val="8CAB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sto_push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6A792F-417F-B1A5-79EA-1999A21BB0C2}"/>
              </a:ext>
            </a:extLst>
          </p:cNvPr>
          <p:cNvSpPr/>
          <p:nvPr/>
        </p:nvSpPr>
        <p:spPr>
          <a:xfrm>
            <a:off x="9515364" y="3036765"/>
            <a:ext cx="1018719" cy="33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mcpd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CAB4E2-AFF7-B119-D533-A05231983AA0}"/>
              </a:ext>
            </a:extLst>
          </p:cNvPr>
          <p:cNvSpPr/>
          <p:nvPr/>
        </p:nvSpPr>
        <p:spPr>
          <a:xfrm>
            <a:off x="9515364" y="4194704"/>
            <a:ext cx="1018719" cy="2644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sto_router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C4CFEF-611D-AD24-1DAF-71BC18056A38}"/>
              </a:ext>
            </a:extLst>
          </p:cNvPr>
          <p:cNvSpPr/>
          <p:nvPr/>
        </p:nvSpPr>
        <p:spPr>
          <a:xfrm>
            <a:off x="1086530" y="2951753"/>
            <a:ext cx="1887794" cy="2998823"/>
          </a:xfrm>
          <a:prstGeom prst="rect">
            <a:avLst/>
          </a:prstGeom>
          <a:solidFill>
            <a:srgbClr val="FFCC8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5DE6CEB-2D6E-0744-94B6-C5AC89F508E8}"/>
              </a:ext>
            </a:extLst>
          </p:cNvPr>
          <p:cNvCxnSpPr>
            <a:cxnSpLocks/>
          </p:cNvCxnSpPr>
          <p:nvPr/>
        </p:nvCxnSpPr>
        <p:spPr>
          <a:xfrm>
            <a:off x="10534083" y="3117058"/>
            <a:ext cx="12700" cy="1124481"/>
          </a:xfrm>
          <a:prstGeom prst="bentConnector3">
            <a:avLst>
              <a:gd name="adj1" fmla="val 1800000"/>
            </a:avLst>
          </a:prstGeom>
          <a:ln w="38100">
            <a:solidFill>
              <a:srgbClr val="901C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F375828-1964-A624-C273-06DB87E8F6E8}"/>
              </a:ext>
            </a:extLst>
          </p:cNvPr>
          <p:cNvSpPr/>
          <p:nvPr/>
        </p:nvSpPr>
        <p:spPr>
          <a:xfrm>
            <a:off x="1476484" y="2646193"/>
            <a:ext cx="1095593" cy="559950"/>
          </a:xfrm>
          <a:prstGeom prst="roundRect">
            <a:avLst/>
          </a:prstGeom>
          <a:solidFill>
            <a:srgbClr val="C5CA0C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거래소 시스템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2B0787-0A4F-EC76-5F82-B197033D254C}"/>
              </a:ext>
            </a:extLst>
          </p:cNvPr>
          <p:cNvCxnSpPr>
            <a:cxnSpLocks/>
          </p:cNvCxnSpPr>
          <p:nvPr/>
        </p:nvCxnSpPr>
        <p:spPr>
          <a:xfrm>
            <a:off x="2024828" y="4113729"/>
            <a:ext cx="0" cy="7090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F0C7985-681A-0F2E-9BCA-CBC44E559072}"/>
              </a:ext>
            </a:extLst>
          </p:cNvPr>
          <p:cNvSpPr/>
          <p:nvPr/>
        </p:nvSpPr>
        <p:spPr>
          <a:xfrm>
            <a:off x="7265819" y="85129"/>
            <a:ext cx="1095593" cy="392235"/>
          </a:xfrm>
          <a:prstGeom prst="roundRect">
            <a:avLst/>
          </a:prstGeom>
          <a:solidFill>
            <a:srgbClr val="FEA4DA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MCI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57CC11-B841-5D04-B68F-701A1B26E994}"/>
              </a:ext>
            </a:extLst>
          </p:cNvPr>
          <p:cNvSpPr/>
          <p:nvPr/>
        </p:nvSpPr>
        <p:spPr>
          <a:xfrm>
            <a:off x="5853673" y="2681668"/>
            <a:ext cx="2065140" cy="3655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투자정보 서버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9CC730-D1BC-0328-1003-017A5AD44302}"/>
              </a:ext>
            </a:extLst>
          </p:cNvPr>
          <p:cNvSpPr/>
          <p:nvPr/>
        </p:nvSpPr>
        <p:spPr>
          <a:xfrm>
            <a:off x="2981945" y="383630"/>
            <a:ext cx="1023327" cy="322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TCP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화살표: 왼쪽으로 구부러짐 47">
            <a:extLst>
              <a:ext uri="{FF2B5EF4-FFF2-40B4-BE49-F238E27FC236}">
                <a16:creationId xmlns:a16="http://schemas.microsoft.com/office/drawing/2014/main" id="{D7524BE3-DEDD-B4E0-97D0-1EFA513C1BE6}"/>
              </a:ext>
            </a:extLst>
          </p:cNvPr>
          <p:cNvSpPr/>
          <p:nvPr/>
        </p:nvSpPr>
        <p:spPr>
          <a:xfrm rot="11192926">
            <a:off x="7756016" y="5160299"/>
            <a:ext cx="1391158" cy="381061"/>
          </a:xfrm>
          <a:prstGeom prst="curvedLeftArrow">
            <a:avLst>
              <a:gd name="adj1" fmla="val 25000"/>
              <a:gd name="adj2" fmla="val 50000"/>
              <a:gd name="adj3" fmla="val 32122"/>
            </a:avLst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55CC7B-28B4-1E92-9FAC-82E05B651680}"/>
              </a:ext>
            </a:extLst>
          </p:cNvPr>
          <p:cNvSpPr/>
          <p:nvPr/>
        </p:nvSpPr>
        <p:spPr>
          <a:xfrm>
            <a:off x="10108872" y="2419845"/>
            <a:ext cx="528911" cy="233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TCP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DF2F715-B17A-BB54-2C72-0040BE3A2F9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14559" y="5089221"/>
            <a:ext cx="1813311" cy="4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D273F093-815A-F092-0C47-E39097EED85A}"/>
              </a:ext>
            </a:extLst>
          </p:cNvPr>
          <p:cNvSpPr/>
          <p:nvPr/>
        </p:nvSpPr>
        <p:spPr>
          <a:xfrm>
            <a:off x="2941135" y="4743989"/>
            <a:ext cx="1023327" cy="322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Kafka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99F9F5-2553-ED3E-0870-1CA764DA88EE}"/>
              </a:ext>
            </a:extLst>
          </p:cNvPr>
          <p:cNvSpPr/>
          <p:nvPr/>
        </p:nvSpPr>
        <p:spPr>
          <a:xfrm>
            <a:off x="9658400" y="5558850"/>
            <a:ext cx="1018719" cy="2644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64FD0C-7E20-566C-FCC9-3F73DCF0826F}"/>
              </a:ext>
            </a:extLst>
          </p:cNvPr>
          <p:cNvSpPr/>
          <p:nvPr/>
        </p:nvSpPr>
        <p:spPr>
          <a:xfrm>
            <a:off x="9590057" y="5464584"/>
            <a:ext cx="1018719" cy="2644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EDFB23-9491-0023-2ECE-E08229FC1849}"/>
              </a:ext>
            </a:extLst>
          </p:cNvPr>
          <p:cNvSpPr/>
          <p:nvPr/>
        </p:nvSpPr>
        <p:spPr>
          <a:xfrm>
            <a:off x="9521714" y="5386344"/>
            <a:ext cx="1018719" cy="2644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sto_svccntr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F3669F3-E2BC-7E91-BF80-300156C6EE52}"/>
              </a:ext>
            </a:extLst>
          </p:cNvPr>
          <p:cNvCxnSpPr>
            <a:cxnSpLocks/>
            <a:stCxn id="9" idx="3"/>
            <a:endCxn id="10" idx="3"/>
          </p:cNvCxnSpPr>
          <p:nvPr/>
        </p:nvCxnSpPr>
        <p:spPr>
          <a:xfrm>
            <a:off x="10534083" y="4326907"/>
            <a:ext cx="6350" cy="1191640"/>
          </a:xfrm>
          <a:prstGeom prst="bentConnector3">
            <a:avLst>
              <a:gd name="adj1" fmla="val 3700000"/>
            </a:avLst>
          </a:prstGeom>
          <a:ln w="38100">
            <a:solidFill>
              <a:srgbClr val="901C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9C4FE8-D30E-4992-71E1-BDA0BB3B8850}"/>
              </a:ext>
            </a:extLst>
          </p:cNvPr>
          <p:cNvSpPr/>
          <p:nvPr/>
        </p:nvSpPr>
        <p:spPr>
          <a:xfrm>
            <a:off x="9883928" y="5707337"/>
            <a:ext cx="930158" cy="30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….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9CC9B3-AC3D-164B-DA19-FB4B13DC4DAE}"/>
              </a:ext>
            </a:extLst>
          </p:cNvPr>
          <p:cNvSpPr/>
          <p:nvPr/>
        </p:nvSpPr>
        <p:spPr>
          <a:xfrm>
            <a:off x="4327870" y="4937980"/>
            <a:ext cx="1037655" cy="303444"/>
          </a:xfrm>
          <a:prstGeom prst="rect">
            <a:avLst/>
          </a:prstGeom>
          <a:solidFill>
            <a:srgbClr val="EDD7F5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sto_consumer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9" name="그림 58" descr="컴퓨터, 스크린샷, 노트북, 직사각형이(가) 표시된 사진&#10;&#10;자동 생성된 설명">
            <a:extLst>
              <a:ext uri="{FF2B5EF4-FFF2-40B4-BE49-F238E27FC236}">
                <a16:creationId xmlns:a16="http://schemas.microsoft.com/office/drawing/2014/main" id="{A34691DC-DD14-64C9-034D-A8797CB3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2" y="390753"/>
            <a:ext cx="1252904" cy="89856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90033972-4383-CF1D-59D5-83FFDC7657DB}"/>
              </a:ext>
            </a:extLst>
          </p:cNvPr>
          <p:cNvSpPr/>
          <p:nvPr/>
        </p:nvSpPr>
        <p:spPr>
          <a:xfrm>
            <a:off x="1512616" y="3804006"/>
            <a:ext cx="1023327" cy="322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매칭 시스템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C67B7-DCC9-C830-A6B7-6171EF51979D}"/>
              </a:ext>
            </a:extLst>
          </p:cNvPr>
          <p:cNvSpPr/>
          <p:nvPr/>
        </p:nvSpPr>
        <p:spPr>
          <a:xfrm>
            <a:off x="1526730" y="5426425"/>
            <a:ext cx="1023327" cy="322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정보분배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시스템</a:t>
            </a:r>
          </a:p>
        </p:txBody>
      </p:sp>
      <p:pic>
        <p:nvPicPr>
          <p:cNvPr id="74" name="그림 73" descr="텍스트, 전자제품, 실내, 디자인이(가) 표시된 사진&#10;&#10;자동 생성된 설명">
            <a:extLst>
              <a:ext uri="{FF2B5EF4-FFF2-40B4-BE49-F238E27FC236}">
                <a16:creationId xmlns:a16="http://schemas.microsoft.com/office/drawing/2014/main" id="{07DA8994-829A-ABA8-1143-3691ED8F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52" y="3270327"/>
            <a:ext cx="549282" cy="549892"/>
          </a:xfrm>
          <a:prstGeom prst="rect">
            <a:avLst/>
          </a:prstGeom>
        </p:spPr>
      </p:pic>
      <p:pic>
        <p:nvPicPr>
          <p:cNvPr id="75" name="그림 74" descr="텍스트, 전자제품, 실내, 디자인이(가) 표시된 사진&#10;&#10;자동 생성된 설명">
            <a:extLst>
              <a:ext uri="{FF2B5EF4-FFF2-40B4-BE49-F238E27FC236}">
                <a16:creationId xmlns:a16="http://schemas.microsoft.com/office/drawing/2014/main" id="{FF28E8EB-7C8E-77F9-C4BF-1A968A76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12" y="4841341"/>
            <a:ext cx="549282" cy="549892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801481FA-0526-1CAC-AD92-122EC98BCAEB}"/>
              </a:ext>
            </a:extLst>
          </p:cNvPr>
          <p:cNvSpPr/>
          <p:nvPr/>
        </p:nvSpPr>
        <p:spPr>
          <a:xfrm>
            <a:off x="5175163" y="353118"/>
            <a:ext cx="973806" cy="231599"/>
          </a:xfrm>
          <a:prstGeom prst="rect">
            <a:avLst/>
          </a:prstGeom>
          <a:solidFill>
            <a:srgbClr val="B2B0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sto_subscribe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3FA1244-6531-E00D-B94D-6DE9E84D5440}"/>
              </a:ext>
            </a:extLst>
          </p:cNvPr>
          <p:cNvSpPr/>
          <p:nvPr/>
        </p:nvSpPr>
        <p:spPr>
          <a:xfrm>
            <a:off x="6685469" y="1125496"/>
            <a:ext cx="1120758" cy="283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sto_router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959ED2-3399-FF53-4A41-024390131CE6}"/>
              </a:ext>
            </a:extLst>
          </p:cNvPr>
          <p:cNvSpPr/>
          <p:nvPr/>
        </p:nvSpPr>
        <p:spPr>
          <a:xfrm>
            <a:off x="9603570" y="1907394"/>
            <a:ext cx="959659" cy="173838"/>
          </a:xfrm>
          <a:prstGeom prst="rect">
            <a:avLst/>
          </a:prstGeom>
          <a:solidFill>
            <a:srgbClr val="C19C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sto_interface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FEE659A-B9EB-A261-2121-AE1945B65DD7}"/>
              </a:ext>
            </a:extLst>
          </p:cNvPr>
          <p:cNvSpPr/>
          <p:nvPr/>
        </p:nvSpPr>
        <p:spPr>
          <a:xfrm>
            <a:off x="6665748" y="677113"/>
            <a:ext cx="1120758" cy="2429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mcpd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8A6C4B-6FFD-7EA7-352C-18A48E1BE110}"/>
              </a:ext>
            </a:extLst>
          </p:cNvPr>
          <p:cNvSpPr/>
          <p:nvPr/>
        </p:nvSpPr>
        <p:spPr>
          <a:xfrm>
            <a:off x="6820317" y="1698408"/>
            <a:ext cx="1120758" cy="283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01B743-6595-82A7-9FF2-53E84A6E01B1}"/>
              </a:ext>
            </a:extLst>
          </p:cNvPr>
          <p:cNvSpPr/>
          <p:nvPr/>
        </p:nvSpPr>
        <p:spPr>
          <a:xfrm>
            <a:off x="6751974" y="1604142"/>
            <a:ext cx="1120758" cy="283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B424A2E-D858-8DA5-02CA-55179191CEC0}"/>
              </a:ext>
            </a:extLst>
          </p:cNvPr>
          <p:cNvSpPr/>
          <p:nvPr/>
        </p:nvSpPr>
        <p:spPr>
          <a:xfrm>
            <a:off x="6683631" y="1525902"/>
            <a:ext cx="1120758" cy="283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sto_svccntr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2C51C5B-37F0-4214-0C9D-8C533393E504}"/>
              </a:ext>
            </a:extLst>
          </p:cNvPr>
          <p:cNvSpPr/>
          <p:nvPr/>
        </p:nvSpPr>
        <p:spPr>
          <a:xfrm>
            <a:off x="6931963" y="1882986"/>
            <a:ext cx="1023327" cy="322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….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6542EDB-A72E-BF8E-7AFA-026D4C984B83}"/>
              </a:ext>
            </a:extLst>
          </p:cNvPr>
          <p:cNvCxnSpPr>
            <a:cxnSpLocks/>
          </p:cNvCxnSpPr>
          <p:nvPr/>
        </p:nvCxnSpPr>
        <p:spPr>
          <a:xfrm>
            <a:off x="7793507" y="755266"/>
            <a:ext cx="12700" cy="433856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667FC77-F8B8-744C-7BA8-E6119948312F}"/>
              </a:ext>
            </a:extLst>
          </p:cNvPr>
          <p:cNvCxnSpPr>
            <a:cxnSpLocks/>
          </p:cNvCxnSpPr>
          <p:nvPr/>
        </p:nvCxnSpPr>
        <p:spPr>
          <a:xfrm>
            <a:off x="7803766" y="1353661"/>
            <a:ext cx="12700" cy="433856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1B44C598-0A5F-C41D-5DF2-537D049050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83631" y="866280"/>
            <a:ext cx="1838" cy="794586"/>
          </a:xfrm>
          <a:prstGeom prst="bentConnector3">
            <a:avLst>
              <a:gd name="adj1" fmla="val -12437432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 descr="블랙, 어둠이(가) 표시된 사진&#10;&#10;자동 생성된 설명">
            <a:extLst>
              <a:ext uri="{FF2B5EF4-FFF2-40B4-BE49-F238E27FC236}">
                <a16:creationId xmlns:a16="http://schemas.microsoft.com/office/drawing/2014/main" id="{6BA635BD-E7C3-2E83-8C2D-06C85D666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28" y="4746238"/>
            <a:ext cx="801621" cy="801621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40F2D33-3E43-B088-90D6-960AF588B037}"/>
              </a:ext>
            </a:extLst>
          </p:cNvPr>
          <p:cNvSpPr txBox="1"/>
          <p:nvPr/>
        </p:nvSpPr>
        <p:spPr>
          <a:xfrm>
            <a:off x="6426359" y="5648123"/>
            <a:ext cx="139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(ALTIBASE&amp;REDIS)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C17AC0-C65A-CF7D-12DA-73ECC214FB81}"/>
              </a:ext>
            </a:extLst>
          </p:cNvPr>
          <p:cNvSpPr/>
          <p:nvPr/>
        </p:nvSpPr>
        <p:spPr>
          <a:xfrm>
            <a:off x="4332089" y="3993401"/>
            <a:ext cx="1037655" cy="303444"/>
          </a:xfrm>
          <a:prstGeom prst="rect">
            <a:avLst/>
          </a:prstGeom>
          <a:solidFill>
            <a:srgbClr val="F9C1AD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시세 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수신</a:t>
            </a:r>
            <a:r>
              <a:rPr lang="en-US" altLang="ko-KR" sz="1000" dirty="0">
                <a:solidFill>
                  <a:schemeClr val="tx1"/>
                </a:solidFill>
              </a:rPr>
              <a:t>&amp;</a:t>
            </a:r>
            <a:r>
              <a:rPr lang="ko-KR" altLang="en-US" sz="1000" dirty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70EF1CB-85CA-6127-CD21-7B34037A6073}"/>
              </a:ext>
            </a:extLst>
          </p:cNvPr>
          <p:cNvCxnSpPr>
            <a:stCxn id="4" idx="0"/>
            <a:endCxn id="45" idx="2"/>
          </p:cNvCxnSpPr>
          <p:nvPr/>
        </p:nvCxnSpPr>
        <p:spPr>
          <a:xfrm flipV="1">
            <a:off x="4846698" y="4296845"/>
            <a:ext cx="4219" cy="641135"/>
          </a:xfrm>
          <a:prstGeom prst="straightConnector1">
            <a:avLst/>
          </a:prstGeom>
          <a:ln w="38100">
            <a:solidFill>
              <a:srgbClr val="901C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68EDBA9-A5D7-0330-18F9-7BED69705008}"/>
              </a:ext>
            </a:extLst>
          </p:cNvPr>
          <p:cNvCxnSpPr>
            <a:cxnSpLocks/>
            <a:stCxn id="79" idx="3"/>
            <a:endCxn id="80" idx="0"/>
          </p:cNvCxnSpPr>
          <p:nvPr/>
        </p:nvCxnSpPr>
        <p:spPr>
          <a:xfrm>
            <a:off x="7806227" y="1267362"/>
            <a:ext cx="2277173" cy="640032"/>
          </a:xfrm>
          <a:prstGeom prst="bentConnector2">
            <a:avLst/>
          </a:prstGeom>
          <a:ln w="38100">
            <a:solidFill>
              <a:srgbClr val="AC18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형 13">
            <a:extLst>
              <a:ext uri="{FF2B5EF4-FFF2-40B4-BE49-F238E27FC236}">
                <a16:creationId xmlns:a16="http://schemas.microsoft.com/office/drawing/2014/main" id="{DBFB3D6C-BE8A-E363-857F-F31C6CA4DDF1}"/>
              </a:ext>
            </a:extLst>
          </p:cNvPr>
          <p:cNvSpPr/>
          <p:nvPr/>
        </p:nvSpPr>
        <p:spPr>
          <a:xfrm rot="5400000">
            <a:off x="4810272" y="4447434"/>
            <a:ext cx="132773" cy="339955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379059D6-8E0B-FC44-1491-9A5B8FC2C239}"/>
              </a:ext>
            </a:extLst>
          </p:cNvPr>
          <p:cNvSpPr/>
          <p:nvPr/>
        </p:nvSpPr>
        <p:spPr>
          <a:xfrm rot="5400000">
            <a:off x="10654943" y="3522176"/>
            <a:ext cx="171205" cy="328430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97E4E9E8-8670-B982-089F-650C9C16B5E4}"/>
              </a:ext>
            </a:extLst>
          </p:cNvPr>
          <p:cNvSpPr/>
          <p:nvPr/>
        </p:nvSpPr>
        <p:spPr>
          <a:xfrm rot="5400000">
            <a:off x="10660117" y="4756323"/>
            <a:ext cx="151542" cy="327905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36880DF9-475B-6B26-A84B-0CD1567C2C60}"/>
              </a:ext>
            </a:extLst>
          </p:cNvPr>
          <p:cNvSpPr/>
          <p:nvPr/>
        </p:nvSpPr>
        <p:spPr>
          <a:xfrm rot="5400000">
            <a:off x="9980348" y="1370376"/>
            <a:ext cx="161866" cy="324257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4F6BB64C-EB00-EDEE-F18A-7957B2209391}"/>
              </a:ext>
            </a:extLst>
          </p:cNvPr>
          <p:cNvSpPr/>
          <p:nvPr/>
        </p:nvSpPr>
        <p:spPr>
          <a:xfrm rot="5400000">
            <a:off x="6362896" y="1107484"/>
            <a:ext cx="138490" cy="335577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C040C4E7-EC85-F494-CB67-045DD03EAF0B}"/>
              </a:ext>
            </a:extLst>
          </p:cNvPr>
          <p:cNvSpPr/>
          <p:nvPr/>
        </p:nvSpPr>
        <p:spPr>
          <a:xfrm rot="5400000">
            <a:off x="7937948" y="1345628"/>
            <a:ext cx="138490" cy="335577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BA0C0526-3C30-17C0-03D0-9A68C6F8C277}"/>
              </a:ext>
            </a:extLst>
          </p:cNvPr>
          <p:cNvSpPr/>
          <p:nvPr/>
        </p:nvSpPr>
        <p:spPr>
          <a:xfrm rot="5400000">
            <a:off x="7970356" y="833955"/>
            <a:ext cx="138490" cy="335577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F1972F3-A595-2B5C-F9E9-3DCE5586756F}"/>
              </a:ext>
            </a:extLst>
          </p:cNvPr>
          <p:cNvCxnSpPr>
            <a:cxnSpLocks/>
          </p:cNvCxnSpPr>
          <p:nvPr/>
        </p:nvCxnSpPr>
        <p:spPr>
          <a:xfrm rot="10800000">
            <a:off x="9515364" y="3258265"/>
            <a:ext cx="6350" cy="2316121"/>
          </a:xfrm>
          <a:prstGeom prst="bentConnector3">
            <a:avLst>
              <a:gd name="adj1" fmla="val 4184614"/>
            </a:avLst>
          </a:prstGeom>
          <a:ln w="38100">
            <a:solidFill>
              <a:srgbClr val="901C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원통형 62">
            <a:extLst>
              <a:ext uri="{FF2B5EF4-FFF2-40B4-BE49-F238E27FC236}">
                <a16:creationId xmlns:a16="http://schemas.microsoft.com/office/drawing/2014/main" id="{EA2F169F-A7F6-2714-2D98-14D7FB01481E}"/>
              </a:ext>
            </a:extLst>
          </p:cNvPr>
          <p:cNvSpPr/>
          <p:nvPr/>
        </p:nvSpPr>
        <p:spPr>
          <a:xfrm rot="5400000">
            <a:off x="9165525" y="4209835"/>
            <a:ext cx="153625" cy="344926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4" name="그림 63" descr="블랙, 어둠이(가) 표시된 사진&#10;&#10;자동 생성된 설명">
            <a:extLst>
              <a:ext uri="{FF2B5EF4-FFF2-40B4-BE49-F238E27FC236}">
                <a16:creationId xmlns:a16="http://schemas.microsoft.com/office/drawing/2014/main" id="{3BE100ED-B445-29B0-5755-691315244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52" y="3439918"/>
            <a:ext cx="801621" cy="801621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FB24464-BA24-F7DD-7EA6-10E3A15F6DA7}"/>
              </a:ext>
            </a:extLst>
          </p:cNvPr>
          <p:cNvSpPr txBox="1"/>
          <p:nvPr/>
        </p:nvSpPr>
        <p:spPr>
          <a:xfrm>
            <a:off x="6501855" y="4253963"/>
            <a:ext cx="139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DATABAS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(REDIS)</a:t>
            </a:r>
            <a:endParaRPr lang="ko-KR" altLang="en-US" sz="1000" dirty="0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15EDC329-8F75-BE1C-8CB5-349234F36ABA}"/>
              </a:ext>
            </a:extLst>
          </p:cNvPr>
          <p:cNvSpPr/>
          <p:nvPr/>
        </p:nvSpPr>
        <p:spPr>
          <a:xfrm rot="10300142">
            <a:off x="5496635" y="3751236"/>
            <a:ext cx="1088337" cy="381061"/>
          </a:xfrm>
          <a:prstGeom prst="curvedLeftArrow">
            <a:avLst>
              <a:gd name="adj1" fmla="val 25000"/>
              <a:gd name="adj2" fmla="val 50000"/>
              <a:gd name="adj3" fmla="val 32122"/>
            </a:avLst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왼쪽으로 구부러짐 26">
            <a:extLst>
              <a:ext uri="{FF2B5EF4-FFF2-40B4-BE49-F238E27FC236}">
                <a16:creationId xmlns:a16="http://schemas.microsoft.com/office/drawing/2014/main" id="{C1080400-6DF3-F751-4478-E4733026F793}"/>
              </a:ext>
            </a:extLst>
          </p:cNvPr>
          <p:cNvSpPr/>
          <p:nvPr/>
        </p:nvSpPr>
        <p:spPr>
          <a:xfrm rot="13082795">
            <a:off x="5404912" y="4550761"/>
            <a:ext cx="1433918" cy="378029"/>
          </a:xfrm>
          <a:prstGeom prst="curvedLeftArrow">
            <a:avLst>
              <a:gd name="adj1" fmla="val 25000"/>
              <a:gd name="adj2" fmla="val 50000"/>
              <a:gd name="adj3" fmla="val 32122"/>
            </a:avLst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33839AFB-9F85-D671-68E0-CB396A433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04" y="1045317"/>
            <a:ext cx="318762" cy="318762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C7A719-1029-E3C1-C69F-CD3DAFFEFE65}"/>
              </a:ext>
            </a:extLst>
          </p:cNvPr>
          <p:cNvSpPr txBox="1"/>
          <p:nvPr/>
        </p:nvSpPr>
        <p:spPr>
          <a:xfrm>
            <a:off x="4965062" y="1351715"/>
            <a:ext cx="1051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(Shared Memory)</a:t>
            </a:r>
            <a:endParaRPr lang="ko-KR" altLang="en-US" sz="5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504A2D-89C6-50B0-86FD-5EBAC9986820}"/>
              </a:ext>
            </a:extLst>
          </p:cNvPr>
          <p:cNvSpPr/>
          <p:nvPr/>
        </p:nvSpPr>
        <p:spPr>
          <a:xfrm>
            <a:off x="891475" y="1340859"/>
            <a:ext cx="1023327" cy="322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C3AC4-C2E3-5AFB-879B-19975A288C1E}"/>
              </a:ext>
            </a:extLst>
          </p:cNvPr>
          <p:cNvCxnSpPr>
            <a:cxnSpLocks/>
          </p:cNvCxnSpPr>
          <p:nvPr/>
        </p:nvCxnSpPr>
        <p:spPr>
          <a:xfrm>
            <a:off x="10101577" y="2081232"/>
            <a:ext cx="14590" cy="945856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5BC7A51-95F1-3135-3CCC-135FD44AFB41}"/>
              </a:ext>
            </a:extLst>
          </p:cNvPr>
          <p:cNvCxnSpPr>
            <a:cxnSpLocks/>
            <a:stCxn id="81" idx="0"/>
            <a:endCxn id="78" idx="3"/>
          </p:cNvCxnSpPr>
          <p:nvPr/>
        </p:nvCxnSpPr>
        <p:spPr>
          <a:xfrm rot="16200000" flipV="1">
            <a:off x="6583451" y="34437"/>
            <a:ext cx="208195" cy="1077158"/>
          </a:xfrm>
          <a:prstGeom prst="bentConnector2">
            <a:avLst/>
          </a:prstGeom>
          <a:ln w="38100">
            <a:solidFill>
              <a:srgbClr val="AC1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B9DDE3-73CF-4791-79B0-21FB4C8950E9}"/>
              </a:ext>
            </a:extLst>
          </p:cNvPr>
          <p:cNvCxnSpPr>
            <a:cxnSpLocks/>
          </p:cNvCxnSpPr>
          <p:nvPr/>
        </p:nvCxnSpPr>
        <p:spPr>
          <a:xfrm>
            <a:off x="1973387" y="689144"/>
            <a:ext cx="4717999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왼쪽으로 구부러짐 28">
            <a:extLst>
              <a:ext uri="{FF2B5EF4-FFF2-40B4-BE49-F238E27FC236}">
                <a16:creationId xmlns:a16="http://schemas.microsoft.com/office/drawing/2014/main" id="{2C8EF97E-ACA8-36F4-BE45-5CE377507C1C}"/>
              </a:ext>
            </a:extLst>
          </p:cNvPr>
          <p:cNvSpPr/>
          <p:nvPr/>
        </p:nvSpPr>
        <p:spPr>
          <a:xfrm rot="7063268">
            <a:off x="5361994" y="617869"/>
            <a:ext cx="365990" cy="374369"/>
          </a:xfrm>
          <a:prstGeom prst="curvedLeftArrow">
            <a:avLst>
              <a:gd name="adj1" fmla="val 25000"/>
              <a:gd name="adj2" fmla="val 50000"/>
              <a:gd name="adj3" fmla="val 32122"/>
            </a:avLst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C109CF3F-58DE-9274-E503-DEF84FF55A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43598" y="869882"/>
            <a:ext cx="1100434" cy="1043048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원통형 117">
            <a:extLst>
              <a:ext uri="{FF2B5EF4-FFF2-40B4-BE49-F238E27FC236}">
                <a16:creationId xmlns:a16="http://schemas.microsoft.com/office/drawing/2014/main" id="{3FFC980D-F3DB-F4DF-165D-514E130BD6E9}"/>
              </a:ext>
            </a:extLst>
          </p:cNvPr>
          <p:cNvSpPr/>
          <p:nvPr/>
        </p:nvSpPr>
        <p:spPr>
          <a:xfrm rot="5400000">
            <a:off x="8730793" y="1455313"/>
            <a:ext cx="161866" cy="324257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화살표: 왼쪽으로 구부러짐 119">
            <a:extLst>
              <a:ext uri="{FF2B5EF4-FFF2-40B4-BE49-F238E27FC236}">
                <a16:creationId xmlns:a16="http://schemas.microsoft.com/office/drawing/2014/main" id="{8B127240-F733-ACD9-ADA2-724F44D6846D}"/>
              </a:ext>
            </a:extLst>
          </p:cNvPr>
          <p:cNvSpPr/>
          <p:nvPr/>
        </p:nvSpPr>
        <p:spPr>
          <a:xfrm rot="7296796">
            <a:off x="7366702" y="2818434"/>
            <a:ext cx="1676111" cy="378029"/>
          </a:xfrm>
          <a:prstGeom prst="curvedLeftArrow">
            <a:avLst>
              <a:gd name="adj1" fmla="val 25000"/>
              <a:gd name="adj2" fmla="val 50000"/>
              <a:gd name="adj3" fmla="val 32122"/>
            </a:avLst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원통형 120">
            <a:extLst>
              <a:ext uri="{FF2B5EF4-FFF2-40B4-BE49-F238E27FC236}">
                <a16:creationId xmlns:a16="http://schemas.microsoft.com/office/drawing/2014/main" id="{625C6F36-0C00-5C2E-ABF7-08E187DF4913}"/>
              </a:ext>
            </a:extLst>
          </p:cNvPr>
          <p:cNvSpPr/>
          <p:nvPr/>
        </p:nvSpPr>
        <p:spPr>
          <a:xfrm rot="5400000">
            <a:off x="6602697" y="302435"/>
            <a:ext cx="161866" cy="324257"/>
          </a:xfrm>
          <a:prstGeom prst="can">
            <a:avLst/>
          </a:prstGeom>
          <a:solidFill>
            <a:srgbClr val="50C0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IPCQ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0FC363-1E16-0F22-AA67-DBFC50DFE115}"/>
              </a:ext>
            </a:extLst>
          </p:cNvPr>
          <p:cNvSpPr/>
          <p:nvPr/>
        </p:nvSpPr>
        <p:spPr>
          <a:xfrm>
            <a:off x="6402775" y="3364821"/>
            <a:ext cx="1625879" cy="128322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E6C135-ACCA-1D0E-0061-478979DACCAF}"/>
              </a:ext>
            </a:extLst>
          </p:cNvPr>
          <p:cNvSpPr txBox="1"/>
          <p:nvPr/>
        </p:nvSpPr>
        <p:spPr>
          <a:xfrm>
            <a:off x="5574438" y="3364821"/>
            <a:ext cx="8924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REAL </a:t>
            </a:r>
            <a:r>
              <a:rPr lang="ko-KR" altLang="en-US" sz="1000" dirty="0"/>
              <a:t>처리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87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73</Words>
  <Application>Microsoft Macintosh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기제</dc:creator>
  <cp:lastModifiedBy>한 지경</cp:lastModifiedBy>
  <cp:revision>29</cp:revision>
  <dcterms:created xsi:type="dcterms:W3CDTF">2023-11-17T04:38:56Z</dcterms:created>
  <dcterms:modified xsi:type="dcterms:W3CDTF">2023-11-27T23:19:21Z</dcterms:modified>
</cp:coreProperties>
</file>