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2"/>
  </p:notesMasterIdLst>
  <p:sldIdLst>
    <p:sldId id="694" r:id="rId4"/>
    <p:sldId id="1106" r:id="rId5"/>
    <p:sldId id="1110" r:id="rId6"/>
    <p:sldId id="1109" r:id="rId7"/>
    <p:sldId id="1104" r:id="rId8"/>
    <p:sldId id="1105" r:id="rId9"/>
    <p:sldId id="1121" r:id="rId10"/>
    <p:sldId id="1119" r:id="rId11"/>
    <p:sldId id="1120" r:id="rId12"/>
    <p:sldId id="1108" r:id="rId13"/>
    <p:sldId id="1115" r:id="rId14"/>
    <p:sldId id="1107" r:id="rId15"/>
    <p:sldId id="1111" r:id="rId16"/>
    <p:sldId id="1112" r:id="rId17"/>
    <p:sldId id="1117" r:id="rId18"/>
    <p:sldId id="1113" r:id="rId19"/>
    <p:sldId id="1114" r:id="rId20"/>
    <p:sldId id="1116" r:id="rId21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FF66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4A42D-2841-49BB-8722-6231F7C9153C}" v="4" dt="2021-02-16T14:29:48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4" autoAdjust="0"/>
    <p:restoredTop sz="98487" autoAdjust="0"/>
  </p:normalViewPr>
  <p:slideViewPr>
    <p:cSldViewPr snapToGrid="0" snapToObjects="1">
      <p:cViewPr varScale="1">
        <p:scale>
          <a:sx n="110" d="100"/>
          <a:sy n="110" d="100"/>
        </p:scale>
        <p:origin x="126" y="9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0"/>
            <a:ext cx="9504363" cy="64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9B89444-355A-4B2C-829A-1A0C5401873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4AB275-8F40-4E4D-88B7-005C77A72EE2}"/>
              </a:ext>
            </a:extLst>
          </p:cNvPr>
          <p:cNvSpPr txBox="1"/>
          <p:nvPr userDrawn="1"/>
        </p:nvSpPr>
        <p:spPr>
          <a:xfrm>
            <a:off x="252413" y="6544059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5" r:id="rId2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43BD17-C07A-4C65-B13A-8423B2719AB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19150" indent="-36195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1276350" indent="-36195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733550" indent="-36195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2190750" indent="-36195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ClrTx/>
            </a:pPr>
            <a:r>
              <a:rPr lang="en-US" altLang="ko-KR" sz="2400" kern="0" dirty="0"/>
              <a:t>24_</a:t>
            </a:r>
            <a:r>
              <a:rPr lang="ko-KR" altLang="en-US" sz="2400" kern="0" dirty="0"/>
              <a:t>양진모</a:t>
            </a:r>
            <a:r>
              <a:rPr lang="en-US" altLang="ko-KR" sz="2400" kern="0" dirty="0"/>
              <a:t>_</a:t>
            </a:r>
            <a:r>
              <a:rPr lang="ko-KR" altLang="en-US" sz="2400" kern="0" dirty="0"/>
              <a:t>과제</a:t>
            </a:r>
            <a:r>
              <a:rPr lang="en-US" altLang="ko-KR" sz="2400" kern="0" dirty="0"/>
              <a:t>_20210422</a:t>
            </a:r>
            <a:endParaRPr lang="ko-KR" altLang="en-US" sz="2400" kern="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858962" y="3737309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61950" indent="-361950"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19150" indent="-36195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1276350" indent="-36195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733550" indent="-36195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2190750" indent="-36195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ClrTx/>
            </a:pPr>
            <a:r>
              <a:rPr lang="ko-KR" altLang="en-US" sz="2400" kern="0" dirty="0"/>
              <a:t>환율 계산 및 결과파일 </a:t>
            </a:r>
            <a:r>
              <a:rPr lang="ko-KR" altLang="en-US" sz="2400" kern="0" dirty="0" err="1"/>
              <a:t>생성기</a:t>
            </a:r>
            <a:endParaRPr lang="ko-KR" altLang="en-US" sz="24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4009" y="145975"/>
            <a:ext cx="7998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인풋프롬콘솔</a:t>
            </a:r>
            <a:r>
              <a:rPr lang="ko-KR" altLang="en-US" dirty="0"/>
              <a:t> 클래스</a:t>
            </a:r>
            <a:r>
              <a:rPr lang="en-US" altLang="ko-KR" dirty="0"/>
              <a:t>. </a:t>
            </a:r>
            <a:r>
              <a:rPr lang="ko-KR" altLang="en-US" dirty="0"/>
              <a:t>받은 돈과 선택한 메뉴의 번호를 받는 클래스이다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7DC8079-5780-4B81-AB7D-973998241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062" y="760775"/>
            <a:ext cx="4114800" cy="5667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8CF1CD-C20C-4B42-836F-C876EAFC2FDA}"/>
              </a:ext>
            </a:extLst>
          </p:cNvPr>
          <p:cNvSpPr txBox="1"/>
          <p:nvPr/>
        </p:nvSpPr>
        <p:spPr>
          <a:xfrm>
            <a:off x="152508" y="3178963"/>
            <a:ext cx="4252437" cy="83099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MoneyChange</a:t>
            </a:r>
            <a:r>
              <a:rPr lang="ko-KR" altLang="en-US" dirty="0"/>
              <a:t>클래스에서 이쪽 </a:t>
            </a:r>
            <a:r>
              <a:rPr lang="en-US" altLang="ko-KR" dirty="0" err="1"/>
              <a:t>InputFromConsoleClass</a:t>
            </a:r>
            <a:r>
              <a:rPr lang="ko-KR" altLang="en-US" dirty="0"/>
              <a:t>로 넘어와 받은 돈</a:t>
            </a:r>
            <a:r>
              <a:rPr lang="en-US" altLang="ko-KR" dirty="0"/>
              <a:t>, </a:t>
            </a:r>
            <a:r>
              <a:rPr lang="ko-KR" altLang="en-US" dirty="0"/>
              <a:t>선택한 메뉴의 숫자를 정의하게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96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7F1D5F9-2E81-4635-B069-B37BFACE2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02" y="921062"/>
            <a:ext cx="6350998" cy="5362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61F209-70A9-45D0-8D4A-F2057BE8BD25}"/>
              </a:ext>
            </a:extLst>
          </p:cNvPr>
          <p:cNvSpPr txBox="1"/>
          <p:nvPr/>
        </p:nvSpPr>
        <p:spPr>
          <a:xfrm>
            <a:off x="279286" y="3063539"/>
            <a:ext cx="3114545" cy="10772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if</a:t>
            </a:r>
            <a:r>
              <a:rPr lang="ko-KR" altLang="en-US" dirty="0"/>
              <a:t>문에 </a:t>
            </a:r>
            <a:r>
              <a:rPr lang="en-US" altLang="ko-KR" dirty="0" err="1"/>
              <a:t>ProcessingClass</a:t>
            </a:r>
            <a:r>
              <a:rPr lang="ko-KR" altLang="en-US" dirty="0"/>
              <a:t>의 </a:t>
            </a:r>
            <a:r>
              <a:rPr lang="en-US" altLang="ko-KR" dirty="0"/>
              <a:t>Exchange</a:t>
            </a:r>
            <a:r>
              <a:rPr lang="ko-KR" altLang="en-US" dirty="0"/>
              <a:t>메소드로 가는데 선택한 메뉴의 번호에 따라 환율을 달리 가져간다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A84461-29FD-4F9B-A651-F9FD92C6134E}"/>
              </a:ext>
            </a:extLst>
          </p:cNvPr>
          <p:cNvSpPr txBox="1"/>
          <p:nvPr/>
        </p:nvSpPr>
        <p:spPr>
          <a:xfrm>
            <a:off x="544009" y="7080"/>
            <a:ext cx="7998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머니체인지</a:t>
            </a:r>
            <a:r>
              <a:rPr lang="ko-KR" altLang="en-US" dirty="0"/>
              <a:t> 클래스</a:t>
            </a:r>
            <a:r>
              <a:rPr lang="en-US" altLang="ko-KR" dirty="0"/>
              <a:t>. </a:t>
            </a:r>
            <a:r>
              <a:rPr lang="ko-KR" altLang="en-US" dirty="0"/>
              <a:t>메인 클래스에게 다른 모든 클래스의 실행결과를 보내준다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202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4009" y="145975"/>
            <a:ext cx="9118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프로세싱 클래스</a:t>
            </a:r>
            <a:r>
              <a:rPr lang="en-US" altLang="ko-KR" dirty="0"/>
              <a:t>. </a:t>
            </a:r>
            <a:r>
              <a:rPr lang="ko-KR" altLang="en-US" dirty="0"/>
              <a:t>환전한 돈</a:t>
            </a:r>
            <a:r>
              <a:rPr lang="en-US" altLang="ko-KR" dirty="0"/>
              <a:t>, </a:t>
            </a:r>
            <a:r>
              <a:rPr lang="ko-KR" altLang="en-US" dirty="0"/>
              <a:t>남은 돈</a:t>
            </a:r>
            <a:r>
              <a:rPr lang="en-US" altLang="ko-KR" dirty="0"/>
              <a:t>, </a:t>
            </a:r>
            <a:r>
              <a:rPr lang="ko-KR" altLang="en-US" dirty="0"/>
              <a:t>거스름 돈 등의 값들을 계산하는 곳이다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C9A296A-F67E-4D49-97AA-9711BBE18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387"/>
            <a:ext cx="9906000" cy="559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75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4009" y="145975"/>
            <a:ext cx="9118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lang="ko-KR" altLang="en-US" dirty="0"/>
              <a:t>프로세싱 클래스</a:t>
            </a:r>
            <a:r>
              <a:rPr lang="en-US" altLang="ko-KR" dirty="0"/>
              <a:t>. </a:t>
            </a:r>
            <a:r>
              <a:rPr lang="ko-KR" altLang="en-US" dirty="0"/>
              <a:t>환전한 돈</a:t>
            </a:r>
            <a:r>
              <a:rPr lang="en-US" altLang="ko-KR" dirty="0"/>
              <a:t>, </a:t>
            </a:r>
            <a:r>
              <a:rPr lang="ko-KR" altLang="en-US" dirty="0"/>
              <a:t>남은 돈</a:t>
            </a:r>
            <a:r>
              <a:rPr lang="en-US" altLang="ko-KR" dirty="0"/>
              <a:t>, </a:t>
            </a:r>
            <a:r>
              <a:rPr lang="ko-KR" altLang="en-US" dirty="0"/>
              <a:t>거스름 돈 등의 값들을 계산하는 곳이다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C11F0F2-B131-423E-A3E7-6EBF08370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392"/>
            <a:ext cx="9906000" cy="5304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59F484-F0E8-4A2B-846B-79294F209687}"/>
              </a:ext>
            </a:extLst>
          </p:cNvPr>
          <p:cNvSpPr txBox="1"/>
          <p:nvPr/>
        </p:nvSpPr>
        <p:spPr>
          <a:xfrm>
            <a:off x="1498487" y="5911453"/>
            <a:ext cx="6777946" cy="56630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각각의 메소드의 결과값들을 </a:t>
            </a:r>
            <a:r>
              <a:rPr lang="en-US" altLang="ko-KR" sz="1400" dirty="0" err="1"/>
              <a:t>OutputClass</a:t>
            </a:r>
            <a:r>
              <a:rPr lang="ko-KR" altLang="en-US" sz="1400" dirty="0"/>
              <a:t>클래스의 </a:t>
            </a:r>
            <a:r>
              <a:rPr lang="en-US" altLang="ko-KR" sz="1400" dirty="0" err="1"/>
              <a:t>HangukdonGetsuPrint</a:t>
            </a:r>
            <a:r>
              <a:rPr lang="ko-KR" altLang="en-US" sz="1400" dirty="0"/>
              <a:t>메소드</a:t>
            </a:r>
            <a:endParaRPr lang="en-US" altLang="ko-KR" sz="1400" dirty="0"/>
          </a:p>
          <a:p>
            <a:r>
              <a:rPr lang="ko-KR" altLang="en-US" sz="1400" dirty="0"/>
              <a:t>또는 </a:t>
            </a:r>
            <a:r>
              <a:rPr lang="en-US" altLang="ko-KR" sz="1400" dirty="0" err="1"/>
              <a:t>Usd</a:t>
            </a:r>
            <a:r>
              <a:rPr lang="en-US" altLang="ko-KR" sz="1400" dirty="0"/>
              <a:t>, Eur, </a:t>
            </a:r>
            <a:r>
              <a:rPr lang="en-US" altLang="ko-KR" sz="1400" dirty="0" err="1"/>
              <a:t>JpyGetsuPrint</a:t>
            </a:r>
            <a:r>
              <a:rPr lang="ko-KR" altLang="en-US" sz="1400" dirty="0"/>
              <a:t>메소드의 인자로 보낸다</a:t>
            </a:r>
          </a:p>
        </p:txBody>
      </p:sp>
    </p:spTree>
    <p:extLst>
      <p:ext uri="{BB962C8B-B14F-4D97-AF65-F5344CB8AC3E}">
        <p14:creationId xmlns:p14="http://schemas.microsoft.com/office/powerpoint/2010/main" val="1350186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4009" y="7080"/>
            <a:ext cx="7998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아웃풋 클래스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프로세싱 클래스에서 도출된 결과값들이 이곳으로 넘어와 사용자에게 최종결과를 출력해주는 클래스이다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0B74A6F-6F84-46BE-848B-AF0C0D0DA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3444"/>
            <a:ext cx="8368937" cy="2808164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504F0ED-DED8-43D5-AE43-77F41FFDC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6148"/>
            <a:ext cx="8368937" cy="28127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A6F1CD-EAA3-4B18-AE5E-AB9EB80036E1}"/>
              </a:ext>
            </a:extLst>
          </p:cNvPr>
          <p:cNvSpPr txBox="1"/>
          <p:nvPr/>
        </p:nvSpPr>
        <p:spPr>
          <a:xfrm>
            <a:off x="5745750" y="1519796"/>
            <a:ext cx="3684022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출력되는 부분들을 모아둔 클래스이다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618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7F1D5F9-2E81-4635-B069-B37BFACE2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02" y="921062"/>
            <a:ext cx="6350998" cy="5362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61F209-70A9-45D0-8D4A-F2057BE8BD25}"/>
              </a:ext>
            </a:extLst>
          </p:cNvPr>
          <p:cNvSpPr txBox="1"/>
          <p:nvPr/>
        </p:nvSpPr>
        <p:spPr>
          <a:xfrm>
            <a:off x="279286" y="3063539"/>
            <a:ext cx="3114545" cy="10772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메소드가 종료되면 </a:t>
            </a:r>
            <a:r>
              <a:rPr lang="en-US" altLang="ko-KR" dirty="0" err="1"/>
              <a:t>MakeFile</a:t>
            </a:r>
            <a:r>
              <a:rPr lang="ko-KR" altLang="en-US" dirty="0"/>
              <a:t>클래스의 </a:t>
            </a:r>
            <a:r>
              <a:rPr lang="en-US" altLang="ko-KR" dirty="0" err="1"/>
              <a:t>DataWrite</a:t>
            </a:r>
            <a:r>
              <a:rPr lang="ko-KR" altLang="en-US" dirty="0"/>
              <a:t>메소드가 실행되고 종료된다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A84461-29FD-4F9B-A651-F9FD92C6134E}"/>
              </a:ext>
            </a:extLst>
          </p:cNvPr>
          <p:cNvSpPr txBox="1"/>
          <p:nvPr/>
        </p:nvSpPr>
        <p:spPr>
          <a:xfrm>
            <a:off x="544009" y="7080"/>
            <a:ext cx="7998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머니체인지</a:t>
            </a:r>
            <a:r>
              <a:rPr lang="ko-KR" altLang="en-US" dirty="0"/>
              <a:t> 클래스</a:t>
            </a:r>
            <a:r>
              <a:rPr lang="en-US" altLang="ko-KR" dirty="0"/>
              <a:t>. </a:t>
            </a:r>
            <a:r>
              <a:rPr lang="ko-KR" altLang="en-US" dirty="0"/>
              <a:t>메인 클래스에게 다른 모든 클래스의 실행결과를 보내준다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548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B598277-D8FE-485D-8F70-A0971CB22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976312"/>
            <a:ext cx="8420100" cy="4905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358C30-90D7-4B2E-AFD7-A48421A803EF}"/>
              </a:ext>
            </a:extLst>
          </p:cNvPr>
          <p:cNvSpPr txBox="1"/>
          <p:nvPr/>
        </p:nvSpPr>
        <p:spPr>
          <a:xfrm>
            <a:off x="544009" y="145975"/>
            <a:ext cx="8619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메이크파일</a:t>
            </a:r>
            <a:r>
              <a:rPr lang="ko-KR" altLang="en-US" dirty="0"/>
              <a:t> 클래스</a:t>
            </a:r>
            <a:r>
              <a:rPr lang="en-US" altLang="ko-KR" dirty="0"/>
              <a:t>. </a:t>
            </a:r>
            <a:r>
              <a:rPr lang="ko-KR" altLang="en-US" dirty="0" err="1"/>
              <a:t>머니체인지</a:t>
            </a:r>
            <a:r>
              <a:rPr lang="ko-KR" altLang="en-US" dirty="0"/>
              <a:t> 클래스에서 결정된 값들을 파일에 저장해줄 클래스이다</a:t>
            </a:r>
            <a:r>
              <a:rPr lang="en-US" altLang="ko-KR" dirty="0"/>
              <a:t>. - 1</a:t>
            </a:r>
          </a:p>
        </p:txBody>
      </p:sp>
    </p:spTree>
    <p:extLst>
      <p:ext uri="{BB962C8B-B14F-4D97-AF65-F5344CB8AC3E}">
        <p14:creationId xmlns:p14="http://schemas.microsoft.com/office/powerpoint/2010/main" val="3810527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82D5737-1D22-452D-B0BF-21ADA0149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855"/>
            <a:ext cx="9906000" cy="4783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C6B38F-260D-4DF7-A1EE-5ABDDFB70AC2}"/>
              </a:ext>
            </a:extLst>
          </p:cNvPr>
          <p:cNvSpPr txBox="1"/>
          <p:nvPr/>
        </p:nvSpPr>
        <p:spPr>
          <a:xfrm>
            <a:off x="0" y="5484760"/>
            <a:ext cx="9903673" cy="6340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헤드값을</a:t>
            </a:r>
            <a:r>
              <a:rPr lang="ko-KR" altLang="en-US" dirty="0"/>
              <a:t> </a:t>
            </a:r>
            <a:r>
              <a:rPr lang="ko-KR" altLang="en-US" dirty="0" err="1"/>
              <a:t>쓸지말지</a:t>
            </a:r>
            <a:r>
              <a:rPr lang="ko-KR" altLang="en-US" dirty="0"/>
              <a:t> 정하는 메소드</a:t>
            </a:r>
            <a:r>
              <a:rPr lang="en-US" altLang="ko-KR" dirty="0"/>
              <a:t>, </a:t>
            </a:r>
            <a:r>
              <a:rPr lang="ko-KR" altLang="en-US" dirty="0"/>
              <a:t>데이터를 입력하는 메소드</a:t>
            </a:r>
            <a:r>
              <a:rPr lang="en-US" altLang="ko-KR" dirty="0"/>
              <a:t>, </a:t>
            </a:r>
            <a:r>
              <a:rPr lang="ko-KR" altLang="en-US" dirty="0"/>
              <a:t>파일을 닫는 메소드</a:t>
            </a:r>
            <a:r>
              <a:rPr lang="en-US" altLang="ko-KR" dirty="0"/>
              <a:t>, </a:t>
            </a:r>
            <a:r>
              <a:rPr lang="ko-KR" altLang="en-US" dirty="0"/>
              <a:t>앞의 세 메소드가 실행</a:t>
            </a:r>
            <a:endParaRPr lang="en-US" altLang="ko-KR" dirty="0"/>
          </a:p>
          <a:p>
            <a:r>
              <a:rPr lang="ko-KR" altLang="en-US" dirty="0" err="1"/>
              <a:t>될때마다</a:t>
            </a:r>
            <a:r>
              <a:rPr lang="ko-KR" altLang="en-US" dirty="0"/>
              <a:t> 같이 실행되는 </a:t>
            </a:r>
            <a:r>
              <a:rPr lang="en-US" altLang="ko-KR" dirty="0" err="1"/>
              <a:t>FileWrite</a:t>
            </a:r>
            <a:r>
              <a:rPr lang="ko-KR" altLang="en-US" dirty="0"/>
              <a:t>클래스의 생성자가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DAC56-BFC9-429B-AE45-6535B72DD4E7}"/>
              </a:ext>
            </a:extLst>
          </p:cNvPr>
          <p:cNvSpPr txBox="1"/>
          <p:nvPr/>
        </p:nvSpPr>
        <p:spPr>
          <a:xfrm>
            <a:off x="544009" y="145975"/>
            <a:ext cx="8619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메이크파일</a:t>
            </a:r>
            <a:r>
              <a:rPr lang="ko-KR" altLang="en-US" dirty="0"/>
              <a:t> 클래스</a:t>
            </a:r>
            <a:r>
              <a:rPr lang="en-US" altLang="ko-KR" dirty="0"/>
              <a:t>. </a:t>
            </a:r>
            <a:r>
              <a:rPr lang="ko-KR" altLang="en-US" dirty="0" err="1"/>
              <a:t>머니체인지</a:t>
            </a:r>
            <a:r>
              <a:rPr lang="ko-KR" altLang="en-US" dirty="0"/>
              <a:t> 클래스에서 결정된 값들을 파일에 저장해줄 클래스이다</a:t>
            </a:r>
            <a:r>
              <a:rPr lang="en-US" altLang="ko-KR" dirty="0"/>
              <a:t>. - 2</a:t>
            </a:r>
          </a:p>
        </p:txBody>
      </p:sp>
    </p:spTree>
    <p:extLst>
      <p:ext uri="{BB962C8B-B14F-4D97-AF65-F5344CB8AC3E}">
        <p14:creationId xmlns:p14="http://schemas.microsoft.com/office/powerpoint/2010/main" val="2299550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7F1D5F9-2E81-4635-B069-B37BFACE2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02" y="921062"/>
            <a:ext cx="6350998" cy="5362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61F209-70A9-45D0-8D4A-F2057BE8BD25}"/>
              </a:ext>
            </a:extLst>
          </p:cNvPr>
          <p:cNvSpPr txBox="1"/>
          <p:nvPr/>
        </p:nvSpPr>
        <p:spPr>
          <a:xfrm>
            <a:off x="218326" y="3063539"/>
            <a:ext cx="3114545" cy="10772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메뉴선택시 </a:t>
            </a:r>
            <a:r>
              <a:rPr lang="en-US" altLang="ko-KR" dirty="0"/>
              <a:t>0</a:t>
            </a:r>
            <a:r>
              <a:rPr lang="ko-KR" altLang="en-US" dirty="0"/>
              <a:t>번을 입력하면 반복문이 끝나는데</a:t>
            </a:r>
            <a:r>
              <a:rPr lang="en-US" altLang="ko-KR" dirty="0"/>
              <a:t>, </a:t>
            </a:r>
            <a:r>
              <a:rPr lang="ko-KR" altLang="en-US" dirty="0"/>
              <a:t>반복문이 끝나면 파일을 닫는다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A84461-29FD-4F9B-A651-F9FD92C6134E}"/>
              </a:ext>
            </a:extLst>
          </p:cNvPr>
          <p:cNvSpPr txBox="1"/>
          <p:nvPr/>
        </p:nvSpPr>
        <p:spPr>
          <a:xfrm>
            <a:off x="544009" y="7080"/>
            <a:ext cx="7998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머니체인지</a:t>
            </a:r>
            <a:r>
              <a:rPr lang="ko-KR" altLang="en-US" dirty="0"/>
              <a:t> 클래스</a:t>
            </a:r>
            <a:r>
              <a:rPr lang="en-US" altLang="ko-KR" dirty="0"/>
              <a:t>. </a:t>
            </a:r>
            <a:r>
              <a:rPr lang="ko-KR" altLang="en-US" dirty="0"/>
              <a:t>메인 클래스에게 다른 모든 클래스의 실행결과를 보내준다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990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FADE1FB-F63A-4C65-B9AA-79C6C7787D82}"/>
              </a:ext>
            </a:extLst>
          </p:cNvPr>
          <p:cNvCxnSpPr/>
          <p:nvPr/>
        </p:nvCxnSpPr>
        <p:spPr bwMode="auto">
          <a:xfrm>
            <a:off x="2136241" y="4249783"/>
            <a:ext cx="4766827" cy="484818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4B5CF811-23B0-4639-ABB8-A1A9133C5D49}"/>
              </a:ext>
            </a:extLst>
          </p:cNvPr>
          <p:cNvCxnSpPr>
            <a:cxnSpLocks/>
          </p:cNvCxnSpPr>
          <p:nvPr/>
        </p:nvCxnSpPr>
        <p:spPr bwMode="auto">
          <a:xfrm flipV="1">
            <a:off x="5262437" y="2226034"/>
            <a:ext cx="1037768" cy="301640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79C9769-0441-4FDE-A17B-329CA2A2D90C}"/>
              </a:ext>
            </a:extLst>
          </p:cNvPr>
          <p:cNvCxnSpPr>
            <a:cxnSpLocks/>
          </p:cNvCxnSpPr>
          <p:nvPr/>
        </p:nvCxnSpPr>
        <p:spPr bwMode="auto">
          <a:xfrm flipV="1">
            <a:off x="2181177" y="1800567"/>
            <a:ext cx="5044668" cy="234224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544009" y="122826"/>
            <a:ext cx="7998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Flow</a:t>
            </a:r>
            <a:r>
              <a:rPr lang="ko-KR" altLang="en-US" dirty="0"/>
              <a:t> </a:t>
            </a:r>
            <a:r>
              <a:rPr lang="en-US" altLang="ko-KR" dirty="0"/>
              <a:t>Map(End is </a:t>
            </a:r>
            <a:r>
              <a:rPr lang="ko-KR" altLang="en-US" dirty="0"/>
              <a:t>⑩</a:t>
            </a:r>
            <a:r>
              <a:rPr lang="en-US" altLang="ko-KR" dirty="0"/>
              <a:t>)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5BD7952-E799-4C2B-B2F4-6D6AD3944A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845" y="993252"/>
            <a:ext cx="1593403" cy="784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1FB176-994E-4A66-B03D-51DED53E9778}"/>
              </a:ext>
            </a:extLst>
          </p:cNvPr>
          <p:cNvSpPr txBox="1"/>
          <p:nvPr/>
        </p:nvSpPr>
        <p:spPr>
          <a:xfrm>
            <a:off x="2774704" y="642794"/>
            <a:ext cx="595035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메인</a:t>
            </a: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CCBC0482-D2AA-435C-B1E6-6E3E97B340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032" y="2358909"/>
            <a:ext cx="2790233" cy="235580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8408224-28EF-46DC-BDE8-984021043A63}"/>
              </a:ext>
            </a:extLst>
          </p:cNvPr>
          <p:cNvSpPr txBox="1"/>
          <p:nvPr/>
        </p:nvSpPr>
        <p:spPr>
          <a:xfrm>
            <a:off x="4222774" y="2015321"/>
            <a:ext cx="1005403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무한반복</a:t>
            </a: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1249C676-5995-40EE-A542-69533F9EA4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845" y="694635"/>
            <a:ext cx="2352477" cy="1329229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9E11D95F-3C26-418F-BF8C-FF5F8CA517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328" y="2023864"/>
            <a:ext cx="2357994" cy="1262633"/>
          </a:xfrm>
          <a:prstGeom prst="rect">
            <a:avLst/>
          </a:prstGeom>
        </p:spPr>
      </p:pic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F3005CFA-93A1-45ED-AB41-072658C612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0" y="981348"/>
            <a:ext cx="1189587" cy="163843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3F98DFF-2FEE-488C-9410-D0D7DA5EEB14}"/>
              </a:ext>
            </a:extLst>
          </p:cNvPr>
          <p:cNvSpPr txBox="1"/>
          <p:nvPr/>
        </p:nvSpPr>
        <p:spPr>
          <a:xfrm>
            <a:off x="505711" y="642794"/>
            <a:ext cx="1005403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콘솔출력</a:t>
            </a:r>
          </a:p>
        </p:txBody>
      </p:sp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1B8158A4-90F8-4CF2-844A-6B20613189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10" y="3141763"/>
            <a:ext cx="1738312" cy="1195387"/>
          </a:xfrm>
          <a:prstGeom prst="rect">
            <a:avLst/>
          </a:prstGeom>
        </p:spPr>
      </p:pic>
      <p:pic>
        <p:nvPicPr>
          <p:cNvPr id="33" name="그림 32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BB4F380B-BE7D-44B2-87FD-9D48018CC13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56" y="5242432"/>
            <a:ext cx="2142221" cy="946749"/>
          </a:xfrm>
          <a:prstGeom prst="rect">
            <a:avLst/>
          </a:prstGeom>
        </p:spPr>
      </p:pic>
      <p:pic>
        <p:nvPicPr>
          <p:cNvPr id="35" name="그림 34" descr="텍스트이(가) 표시된 사진&#10;&#10;자동 생성된 설명">
            <a:extLst>
              <a:ext uri="{FF2B5EF4-FFF2-40B4-BE49-F238E27FC236}">
                <a16:creationId xmlns:a16="http://schemas.microsoft.com/office/drawing/2014/main" id="{056595AD-BC61-4AAD-AD29-44F579F372E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068" y="4497732"/>
            <a:ext cx="2790234" cy="936252"/>
          </a:xfrm>
          <a:prstGeom prst="rect">
            <a:avLst/>
          </a:prstGeom>
        </p:spPr>
      </p:pic>
      <p:pic>
        <p:nvPicPr>
          <p:cNvPr id="39" name="그림 38" descr="텍스트이(가) 표시된 사진&#10;&#10;자동 생성된 설명">
            <a:extLst>
              <a:ext uri="{FF2B5EF4-FFF2-40B4-BE49-F238E27FC236}">
                <a16:creationId xmlns:a16="http://schemas.microsoft.com/office/drawing/2014/main" id="{6281ABF9-E031-4718-BCB1-84975C3D380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373" y="5433984"/>
            <a:ext cx="2780511" cy="934523"/>
          </a:xfrm>
          <a:prstGeom prst="rect">
            <a:avLst/>
          </a:prstGeom>
        </p:spPr>
      </p:pic>
      <p:pic>
        <p:nvPicPr>
          <p:cNvPr id="41" name="그림 40" descr="텍스트이(가) 표시된 사진&#10;&#10;자동 생성된 설명">
            <a:extLst>
              <a:ext uri="{FF2B5EF4-FFF2-40B4-BE49-F238E27FC236}">
                <a16:creationId xmlns:a16="http://schemas.microsoft.com/office/drawing/2014/main" id="{E6104898-1156-49A5-8E7C-3480C4D1E39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78" y="4828365"/>
            <a:ext cx="1582239" cy="921780"/>
          </a:xfrm>
          <a:prstGeom prst="rect">
            <a:avLst/>
          </a:prstGeom>
        </p:spPr>
      </p:pic>
      <p:pic>
        <p:nvPicPr>
          <p:cNvPr id="44" name="그림 43" descr="텍스트이(가) 표시된 사진&#10;&#10;자동 생성된 설명">
            <a:extLst>
              <a:ext uri="{FF2B5EF4-FFF2-40B4-BE49-F238E27FC236}">
                <a16:creationId xmlns:a16="http://schemas.microsoft.com/office/drawing/2014/main" id="{0E2ABFC2-4456-49D6-836C-9AD1CD64266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78" y="5755179"/>
            <a:ext cx="1582239" cy="764002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44F13A8D-3B38-4BA5-BC3F-572B07FFD8F1}"/>
              </a:ext>
            </a:extLst>
          </p:cNvPr>
          <p:cNvSpPr txBox="1"/>
          <p:nvPr/>
        </p:nvSpPr>
        <p:spPr>
          <a:xfrm>
            <a:off x="858756" y="4337150"/>
            <a:ext cx="800219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변동값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7FD44A-C028-4148-B255-1C1FC7EFC74D}"/>
              </a:ext>
            </a:extLst>
          </p:cNvPr>
          <p:cNvSpPr txBox="1"/>
          <p:nvPr/>
        </p:nvSpPr>
        <p:spPr>
          <a:xfrm>
            <a:off x="4166333" y="6189181"/>
            <a:ext cx="800219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고정값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DED6D43-D247-4CCF-B801-FE8A31EE03AF}"/>
              </a:ext>
            </a:extLst>
          </p:cNvPr>
          <p:cNvSpPr txBox="1"/>
          <p:nvPr/>
        </p:nvSpPr>
        <p:spPr>
          <a:xfrm>
            <a:off x="0" y="5766712"/>
            <a:ext cx="800219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파일값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1E7DCCB-E0E2-4BCB-A537-6BB7C6D007F2}"/>
              </a:ext>
            </a:extLst>
          </p:cNvPr>
          <p:cNvSpPr txBox="1"/>
          <p:nvPr/>
        </p:nvSpPr>
        <p:spPr>
          <a:xfrm>
            <a:off x="8032300" y="3286497"/>
            <a:ext cx="800219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계산값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0402448-9DA7-4C84-BF94-2FFC768B92EA}"/>
              </a:ext>
            </a:extLst>
          </p:cNvPr>
          <p:cNvSpPr txBox="1"/>
          <p:nvPr/>
        </p:nvSpPr>
        <p:spPr>
          <a:xfrm>
            <a:off x="7864990" y="6368507"/>
            <a:ext cx="800219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출력값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428512-A2F4-4FA3-84E2-844EA009FADB}"/>
              </a:ext>
            </a:extLst>
          </p:cNvPr>
          <p:cNvSpPr txBox="1"/>
          <p:nvPr/>
        </p:nvSpPr>
        <p:spPr>
          <a:xfrm>
            <a:off x="3273127" y="701059"/>
            <a:ext cx="482824" cy="24622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시작</a:t>
            </a:r>
            <a:r>
              <a:rPr lang="en-US" altLang="ko-KR" sz="1000" dirty="0"/>
              <a:t>!</a:t>
            </a:r>
            <a:endParaRPr lang="ko-KR" altLang="en-US" sz="10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143AE41-F695-4AE5-9980-4721558036F1}"/>
              </a:ext>
            </a:extLst>
          </p:cNvPr>
          <p:cNvCxnSpPr>
            <a:cxnSpLocks/>
          </p:cNvCxnSpPr>
          <p:nvPr/>
        </p:nvCxnSpPr>
        <p:spPr bwMode="auto">
          <a:xfrm>
            <a:off x="3591090" y="1778113"/>
            <a:ext cx="283702" cy="57576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9855A87-E647-4920-A58F-0D5798E5A13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663830" y="1945671"/>
            <a:ext cx="1673083" cy="668373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34D48066-19E6-4A12-9E9B-70A7E71FBAF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669745" y="2206248"/>
            <a:ext cx="1667167" cy="65455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3F3CE5E-5D29-416D-ADFC-631BCE2A85D8}"/>
              </a:ext>
            </a:extLst>
          </p:cNvPr>
          <p:cNvCxnSpPr>
            <a:cxnSpLocks/>
          </p:cNvCxnSpPr>
          <p:nvPr/>
        </p:nvCxnSpPr>
        <p:spPr bwMode="auto">
          <a:xfrm>
            <a:off x="1140823" y="2395311"/>
            <a:ext cx="0" cy="74645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D66F8AF-A31A-487C-8630-02D01378EBD2}"/>
              </a:ext>
            </a:extLst>
          </p:cNvPr>
          <p:cNvCxnSpPr>
            <a:cxnSpLocks/>
          </p:cNvCxnSpPr>
          <p:nvPr/>
        </p:nvCxnSpPr>
        <p:spPr bwMode="auto">
          <a:xfrm flipV="1">
            <a:off x="2136241" y="3136635"/>
            <a:ext cx="1200671" cy="116505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DC367B1F-AB64-4B72-9AEB-88E890994FFD}"/>
              </a:ext>
            </a:extLst>
          </p:cNvPr>
          <p:cNvCxnSpPr>
            <a:cxnSpLocks/>
          </p:cNvCxnSpPr>
          <p:nvPr/>
        </p:nvCxnSpPr>
        <p:spPr bwMode="auto">
          <a:xfrm>
            <a:off x="4751004" y="4497173"/>
            <a:ext cx="0" cy="74525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53D97578-74BA-4EC5-B584-02CF64810258}"/>
              </a:ext>
            </a:extLst>
          </p:cNvPr>
          <p:cNvCxnSpPr>
            <a:cxnSpLocks/>
          </p:cNvCxnSpPr>
          <p:nvPr/>
        </p:nvCxnSpPr>
        <p:spPr bwMode="auto">
          <a:xfrm flipV="1">
            <a:off x="6123265" y="1810657"/>
            <a:ext cx="1097062" cy="154136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556AA3A1-9668-4ED5-A868-3A3C7E3F15F6}"/>
              </a:ext>
            </a:extLst>
          </p:cNvPr>
          <p:cNvCxnSpPr>
            <a:cxnSpLocks/>
          </p:cNvCxnSpPr>
          <p:nvPr/>
        </p:nvCxnSpPr>
        <p:spPr bwMode="auto">
          <a:xfrm>
            <a:off x="7437120" y="3286497"/>
            <a:ext cx="11814" cy="1211235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C4E43DE-6D4A-49F7-898C-F8E7C771AABF}"/>
              </a:ext>
            </a:extLst>
          </p:cNvPr>
          <p:cNvCxnSpPr>
            <a:endCxn id="13" idx="3"/>
          </p:cNvCxnSpPr>
          <p:nvPr/>
        </p:nvCxnSpPr>
        <p:spPr bwMode="auto">
          <a:xfrm flipH="1" flipV="1">
            <a:off x="6123265" y="3536811"/>
            <a:ext cx="779803" cy="96092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96024C88-B566-4A3F-976E-C6075DC1C4DE}"/>
              </a:ext>
            </a:extLst>
          </p:cNvPr>
          <p:cNvSpPr txBox="1"/>
          <p:nvPr/>
        </p:nvSpPr>
        <p:spPr>
          <a:xfrm>
            <a:off x="3591090" y="17831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E1DFA3-3D9B-45A7-9A5E-D925D600462D}"/>
              </a:ext>
            </a:extLst>
          </p:cNvPr>
          <p:cNvSpPr txBox="1"/>
          <p:nvPr/>
        </p:nvSpPr>
        <p:spPr>
          <a:xfrm>
            <a:off x="2457784" y="205675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A61BB02-EEB9-43F3-8262-ED59EB5F9AD9}"/>
              </a:ext>
            </a:extLst>
          </p:cNvPr>
          <p:cNvSpPr txBox="1"/>
          <p:nvPr/>
        </p:nvSpPr>
        <p:spPr>
          <a:xfrm>
            <a:off x="2391717" y="250639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67893EB-C2EE-439C-B817-6D8EBC04C80D}"/>
              </a:ext>
            </a:extLst>
          </p:cNvPr>
          <p:cNvSpPr txBox="1"/>
          <p:nvPr/>
        </p:nvSpPr>
        <p:spPr>
          <a:xfrm>
            <a:off x="559726" y="2431413"/>
            <a:ext cx="679994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  <a:r>
              <a:rPr lang="en-US" altLang="ko-KR" dirty="0"/>
              <a:t>-</a:t>
            </a:r>
            <a:r>
              <a:rPr lang="ko-KR" altLang="en-US" dirty="0"/>
              <a:t>①</a:t>
            </a:r>
            <a:endParaRPr lang="en-US" altLang="ko-KR" dirty="0"/>
          </a:p>
          <a:p>
            <a:r>
              <a:rPr lang="ko-KR" altLang="en-US" dirty="0"/>
              <a:t>③</a:t>
            </a:r>
            <a:r>
              <a:rPr lang="en-US" altLang="ko-KR" dirty="0"/>
              <a:t>-</a:t>
            </a:r>
            <a:r>
              <a:rPr lang="ko-KR" altLang="en-US" dirty="0"/>
              <a:t>①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BDF0487-5528-42A6-940E-26EF39A2CC38}"/>
              </a:ext>
            </a:extLst>
          </p:cNvPr>
          <p:cNvSpPr txBox="1"/>
          <p:nvPr/>
        </p:nvSpPr>
        <p:spPr>
          <a:xfrm>
            <a:off x="2469621" y="3100361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  <a:r>
              <a:rPr lang="en-US" altLang="ko-KR" dirty="0"/>
              <a:t>-</a:t>
            </a:r>
            <a:r>
              <a:rPr lang="ko-KR" altLang="en-US" dirty="0"/>
              <a:t>①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8E6BC41-08A4-4D49-9B29-ECF4F80F131A}"/>
              </a:ext>
            </a:extLst>
          </p:cNvPr>
          <p:cNvSpPr txBox="1"/>
          <p:nvPr/>
        </p:nvSpPr>
        <p:spPr>
          <a:xfrm>
            <a:off x="4181607" y="4734601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  <a:r>
              <a:rPr lang="en-US" altLang="ko-KR" dirty="0"/>
              <a:t>-</a:t>
            </a:r>
            <a:r>
              <a:rPr lang="ko-KR" altLang="en-US" dirty="0"/>
              <a:t>②</a:t>
            </a:r>
          </a:p>
        </p:txBody>
      </p:sp>
      <p:cxnSp>
        <p:nvCxnSpPr>
          <p:cNvPr id="106" name="연결선: 구부러짐 105">
            <a:extLst>
              <a:ext uri="{FF2B5EF4-FFF2-40B4-BE49-F238E27FC236}">
                <a16:creationId xmlns:a16="http://schemas.microsoft.com/office/drawing/2014/main" id="{DF615EFB-D965-4918-B95D-E15C016FC3A7}"/>
              </a:ext>
            </a:extLst>
          </p:cNvPr>
          <p:cNvCxnSpPr/>
          <p:nvPr/>
        </p:nvCxnSpPr>
        <p:spPr bwMode="auto">
          <a:xfrm rot="5400000" flipH="1" flipV="1">
            <a:off x="4706613" y="2728719"/>
            <a:ext cx="2962575" cy="2064853"/>
          </a:xfrm>
          <a:prstGeom prst="curvedConnector3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C625EB3-1DAC-449E-A1A2-DFD4B2F8DDF5}"/>
              </a:ext>
            </a:extLst>
          </p:cNvPr>
          <p:cNvSpPr txBox="1"/>
          <p:nvPr/>
        </p:nvSpPr>
        <p:spPr>
          <a:xfrm>
            <a:off x="2349192" y="368709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B24533E-B108-4D01-ACEB-A39191804C01}"/>
              </a:ext>
            </a:extLst>
          </p:cNvPr>
          <p:cNvSpPr txBox="1"/>
          <p:nvPr/>
        </p:nvSpPr>
        <p:spPr>
          <a:xfrm>
            <a:off x="6073605" y="197689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7BCC6A7-0796-431E-B3FB-C1D809E77EAC}"/>
              </a:ext>
            </a:extLst>
          </p:cNvPr>
          <p:cNvSpPr txBox="1"/>
          <p:nvPr/>
        </p:nvSpPr>
        <p:spPr>
          <a:xfrm>
            <a:off x="6683250" y="197858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1517C5E-CF0F-489D-91DD-FD6137FBB8B9}"/>
              </a:ext>
            </a:extLst>
          </p:cNvPr>
          <p:cNvSpPr txBox="1"/>
          <p:nvPr/>
        </p:nvSpPr>
        <p:spPr>
          <a:xfrm>
            <a:off x="5080128" y="475985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67DB272-E393-430A-B32F-F0ACBCD5B782}"/>
              </a:ext>
            </a:extLst>
          </p:cNvPr>
          <p:cNvSpPr txBox="1"/>
          <p:nvPr/>
        </p:nvSpPr>
        <p:spPr>
          <a:xfrm>
            <a:off x="7361883" y="373423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B3C2D40-99E8-48F6-B664-444ADBF1AC75}"/>
              </a:ext>
            </a:extLst>
          </p:cNvPr>
          <p:cNvSpPr txBox="1"/>
          <p:nvPr/>
        </p:nvSpPr>
        <p:spPr>
          <a:xfrm>
            <a:off x="6352217" y="370017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ACCA36F-8445-4CAD-8234-84E195DBB6F6}"/>
              </a:ext>
            </a:extLst>
          </p:cNvPr>
          <p:cNvSpPr txBox="1"/>
          <p:nvPr/>
        </p:nvSpPr>
        <p:spPr>
          <a:xfrm>
            <a:off x="2624322" y="423017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87D5EC0-DD6C-4702-BD05-C9F7FDFACC79}"/>
              </a:ext>
            </a:extLst>
          </p:cNvPr>
          <p:cNvSpPr txBox="1"/>
          <p:nvPr/>
        </p:nvSpPr>
        <p:spPr>
          <a:xfrm>
            <a:off x="6373591" y="461025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0157CA8-863B-4C25-B50B-4601CC4C437C}"/>
              </a:ext>
            </a:extLst>
          </p:cNvPr>
          <p:cNvCxnSpPr/>
          <p:nvPr/>
        </p:nvCxnSpPr>
        <p:spPr bwMode="auto">
          <a:xfrm flipV="1">
            <a:off x="2457784" y="4714713"/>
            <a:ext cx="982102" cy="86748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CD0F9CE2-37AD-42C5-ADAF-6DD07432C5A1}"/>
              </a:ext>
            </a:extLst>
          </p:cNvPr>
          <p:cNvSpPr txBox="1"/>
          <p:nvPr/>
        </p:nvSpPr>
        <p:spPr>
          <a:xfrm>
            <a:off x="2777047" y="507096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⑧</a:t>
            </a:r>
          </a:p>
        </p:txBody>
      </p: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6735AF9A-03A6-43F8-AE23-4C7BBA6E0BC4}"/>
              </a:ext>
            </a:extLst>
          </p:cNvPr>
          <p:cNvSpPr/>
          <p:nvPr/>
        </p:nvSpPr>
        <p:spPr bwMode="auto">
          <a:xfrm>
            <a:off x="4781006" y="1523249"/>
            <a:ext cx="905691" cy="836774"/>
          </a:xfrm>
          <a:custGeom>
            <a:avLst/>
            <a:gdLst>
              <a:gd name="connsiteX0" fmla="*/ 809897 w 905691"/>
              <a:gd name="connsiteY0" fmla="*/ 836774 h 836774"/>
              <a:gd name="connsiteX1" fmla="*/ 836023 w 905691"/>
              <a:gd name="connsiteY1" fmla="*/ 784522 h 836774"/>
              <a:gd name="connsiteX2" fmla="*/ 853440 w 905691"/>
              <a:gd name="connsiteY2" fmla="*/ 758397 h 836774"/>
              <a:gd name="connsiteX3" fmla="*/ 870857 w 905691"/>
              <a:gd name="connsiteY3" fmla="*/ 688728 h 836774"/>
              <a:gd name="connsiteX4" fmla="*/ 888274 w 905691"/>
              <a:gd name="connsiteY4" fmla="*/ 627768 h 836774"/>
              <a:gd name="connsiteX5" fmla="*/ 896983 w 905691"/>
              <a:gd name="connsiteY5" fmla="*/ 558100 h 836774"/>
              <a:gd name="connsiteX6" fmla="*/ 905691 w 905691"/>
              <a:gd name="connsiteY6" fmla="*/ 531974 h 836774"/>
              <a:gd name="connsiteX7" fmla="*/ 896983 w 905691"/>
              <a:gd name="connsiteY7" fmla="*/ 349094 h 836774"/>
              <a:gd name="connsiteX8" fmla="*/ 844731 w 905691"/>
              <a:gd name="connsiteY8" fmla="*/ 227174 h 836774"/>
              <a:gd name="connsiteX9" fmla="*/ 792480 w 905691"/>
              <a:gd name="connsiteY9" fmla="*/ 192340 h 836774"/>
              <a:gd name="connsiteX10" fmla="*/ 757645 w 905691"/>
              <a:gd name="connsiteY10" fmla="*/ 174922 h 836774"/>
              <a:gd name="connsiteX11" fmla="*/ 696685 w 905691"/>
              <a:gd name="connsiteY11" fmla="*/ 122671 h 836774"/>
              <a:gd name="connsiteX12" fmla="*/ 635725 w 905691"/>
              <a:gd name="connsiteY12" fmla="*/ 87837 h 836774"/>
              <a:gd name="connsiteX13" fmla="*/ 609600 w 905691"/>
              <a:gd name="connsiteY13" fmla="*/ 61711 h 836774"/>
              <a:gd name="connsiteX14" fmla="*/ 574765 w 905691"/>
              <a:gd name="connsiteY14" fmla="*/ 53002 h 836774"/>
              <a:gd name="connsiteX15" fmla="*/ 496388 w 905691"/>
              <a:gd name="connsiteY15" fmla="*/ 35585 h 836774"/>
              <a:gd name="connsiteX16" fmla="*/ 461554 w 905691"/>
              <a:gd name="connsiteY16" fmla="*/ 26877 h 836774"/>
              <a:gd name="connsiteX17" fmla="*/ 418011 w 905691"/>
              <a:gd name="connsiteY17" fmla="*/ 18168 h 836774"/>
              <a:gd name="connsiteX18" fmla="*/ 374468 w 905691"/>
              <a:gd name="connsiteY18" fmla="*/ 751 h 836774"/>
              <a:gd name="connsiteX19" fmla="*/ 191588 w 905691"/>
              <a:gd name="connsiteY19" fmla="*/ 9460 h 836774"/>
              <a:gd name="connsiteX20" fmla="*/ 156754 w 905691"/>
              <a:gd name="connsiteY20" fmla="*/ 61711 h 836774"/>
              <a:gd name="connsiteX21" fmla="*/ 130628 w 905691"/>
              <a:gd name="connsiteY21" fmla="*/ 70420 h 836774"/>
              <a:gd name="connsiteX22" fmla="*/ 95794 w 905691"/>
              <a:gd name="connsiteY22" fmla="*/ 96545 h 836774"/>
              <a:gd name="connsiteX23" fmla="*/ 60960 w 905691"/>
              <a:gd name="connsiteY23" fmla="*/ 174922 h 836774"/>
              <a:gd name="connsiteX24" fmla="*/ 43543 w 905691"/>
              <a:gd name="connsiteY24" fmla="*/ 235882 h 836774"/>
              <a:gd name="connsiteX25" fmla="*/ 52251 w 905691"/>
              <a:gd name="connsiteY25" fmla="*/ 349094 h 836774"/>
              <a:gd name="connsiteX26" fmla="*/ 60960 w 905691"/>
              <a:gd name="connsiteY26" fmla="*/ 383928 h 836774"/>
              <a:gd name="connsiteX27" fmla="*/ 95794 w 905691"/>
              <a:gd name="connsiteY27" fmla="*/ 436180 h 836774"/>
              <a:gd name="connsiteX28" fmla="*/ 121920 w 905691"/>
              <a:gd name="connsiteY28" fmla="*/ 418762 h 836774"/>
              <a:gd name="connsiteX29" fmla="*/ 139337 w 905691"/>
              <a:gd name="connsiteY29" fmla="*/ 366511 h 836774"/>
              <a:gd name="connsiteX30" fmla="*/ 121920 w 905691"/>
              <a:gd name="connsiteY30" fmla="*/ 427471 h 836774"/>
              <a:gd name="connsiteX31" fmla="*/ 95794 w 905691"/>
              <a:gd name="connsiteY31" fmla="*/ 453597 h 836774"/>
              <a:gd name="connsiteX32" fmla="*/ 43543 w 905691"/>
              <a:gd name="connsiteY32" fmla="*/ 444888 h 836774"/>
              <a:gd name="connsiteX33" fmla="*/ 0 w 905691"/>
              <a:gd name="connsiteY33" fmla="*/ 427471 h 83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05691" h="836774">
                <a:moveTo>
                  <a:pt x="809897" y="836774"/>
                </a:moveTo>
                <a:cubicBezTo>
                  <a:pt x="818606" y="819357"/>
                  <a:pt x="826566" y="801545"/>
                  <a:pt x="836023" y="784522"/>
                </a:cubicBezTo>
                <a:cubicBezTo>
                  <a:pt x="841106" y="775373"/>
                  <a:pt x="848759" y="767758"/>
                  <a:pt x="853440" y="758397"/>
                </a:cubicBezTo>
                <a:cubicBezTo>
                  <a:pt x="862775" y="739727"/>
                  <a:pt x="866884" y="706607"/>
                  <a:pt x="870857" y="688728"/>
                </a:cubicBezTo>
                <a:cubicBezTo>
                  <a:pt x="878148" y="655917"/>
                  <a:pt x="878574" y="656866"/>
                  <a:pt x="888274" y="627768"/>
                </a:cubicBezTo>
                <a:cubicBezTo>
                  <a:pt x="891177" y="604545"/>
                  <a:pt x="892796" y="581126"/>
                  <a:pt x="896983" y="558100"/>
                </a:cubicBezTo>
                <a:cubicBezTo>
                  <a:pt x="898625" y="549068"/>
                  <a:pt x="905691" y="541154"/>
                  <a:pt x="905691" y="531974"/>
                </a:cubicBezTo>
                <a:cubicBezTo>
                  <a:pt x="905691" y="470945"/>
                  <a:pt x="903263" y="409799"/>
                  <a:pt x="896983" y="349094"/>
                </a:cubicBezTo>
                <a:cubicBezTo>
                  <a:pt x="893746" y="317806"/>
                  <a:pt x="876003" y="248022"/>
                  <a:pt x="844731" y="227174"/>
                </a:cubicBezTo>
                <a:cubicBezTo>
                  <a:pt x="827314" y="215563"/>
                  <a:pt x="811203" y="201702"/>
                  <a:pt x="792480" y="192340"/>
                </a:cubicBezTo>
                <a:cubicBezTo>
                  <a:pt x="780868" y="186534"/>
                  <a:pt x="768654" y="181803"/>
                  <a:pt x="757645" y="174922"/>
                </a:cubicBezTo>
                <a:cubicBezTo>
                  <a:pt x="638290" y="100325"/>
                  <a:pt x="796434" y="193920"/>
                  <a:pt x="696685" y="122671"/>
                </a:cubicBezTo>
                <a:cubicBezTo>
                  <a:pt x="637070" y="80089"/>
                  <a:pt x="685085" y="128970"/>
                  <a:pt x="635725" y="87837"/>
                </a:cubicBezTo>
                <a:cubicBezTo>
                  <a:pt x="626264" y="79953"/>
                  <a:pt x="620293" y="67821"/>
                  <a:pt x="609600" y="61711"/>
                </a:cubicBezTo>
                <a:cubicBezTo>
                  <a:pt x="599208" y="55773"/>
                  <a:pt x="586274" y="56290"/>
                  <a:pt x="574765" y="53002"/>
                </a:cubicBezTo>
                <a:cubicBezTo>
                  <a:pt x="495683" y="30407"/>
                  <a:pt x="627341" y="61775"/>
                  <a:pt x="496388" y="35585"/>
                </a:cubicBezTo>
                <a:cubicBezTo>
                  <a:pt x="484652" y="33238"/>
                  <a:pt x="473238" y="29473"/>
                  <a:pt x="461554" y="26877"/>
                </a:cubicBezTo>
                <a:cubicBezTo>
                  <a:pt x="447105" y="23666"/>
                  <a:pt x="432189" y="22421"/>
                  <a:pt x="418011" y="18168"/>
                </a:cubicBezTo>
                <a:cubicBezTo>
                  <a:pt x="403038" y="13676"/>
                  <a:pt x="388982" y="6557"/>
                  <a:pt x="374468" y="751"/>
                </a:cubicBezTo>
                <a:cubicBezTo>
                  <a:pt x="313508" y="3654"/>
                  <a:pt x="250357" y="-6995"/>
                  <a:pt x="191588" y="9460"/>
                </a:cubicBezTo>
                <a:cubicBezTo>
                  <a:pt x="171431" y="15104"/>
                  <a:pt x="176612" y="55091"/>
                  <a:pt x="156754" y="61711"/>
                </a:cubicBezTo>
                <a:lnTo>
                  <a:pt x="130628" y="70420"/>
                </a:lnTo>
                <a:cubicBezTo>
                  <a:pt x="119017" y="79128"/>
                  <a:pt x="106057" y="86282"/>
                  <a:pt x="95794" y="96545"/>
                </a:cubicBezTo>
                <a:cubicBezTo>
                  <a:pt x="75094" y="117245"/>
                  <a:pt x="69583" y="149054"/>
                  <a:pt x="60960" y="174922"/>
                </a:cubicBezTo>
                <a:cubicBezTo>
                  <a:pt x="48465" y="212406"/>
                  <a:pt x="54479" y="192137"/>
                  <a:pt x="43543" y="235882"/>
                </a:cubicBezTo>
                <a:cubicBezTo>
                  <a:pt x="46446" y="273619"/>
                  <a:pt x="47829" y="311504"/>
                  <a:pt x="52251" y="349094"/>
                </a:cubicBezTo>
                <a:cubicBezTo>
                  <a:pt x="53649" y="360981"/>
                  <a:pt x="55607" y="373223"/>
                  <a:pt x="60960" y="383928"/>
                </a:cubicBezTo>
                <a:cubicBezTo>
                  <a:pt x="70321" y="402651"/>
                  <a:pt x="95794" y="436180"/>
                  <a:pt x="95794" y="436180"/>
                </a:cubicBezTo>
                <a:cubicBezTo>
                  <a:pt x="104503" y="430374"/>
                  <a:pt x="116373" y="427638"/>
                  <a:pt x="121920" y="418762"/>
                </a:cubicBezTo>
                <a:cubicBezTo>
                  <a:pt x="131650" y="403193"/>
                  <a:pt x="143790" y="348700"/>
                  <a:pt x="139337" y="366511"/>
                </a:cubicBezTo>
                <a:cubicBezTo>
                  <a:pt x="138177" y="371152"/>
                  <a:pt x="126915" y="419978"/>
                  <a:pt x="121920" y="427471"/>
                </a:cubicBezTo>
                <a:cubicBezTo>
                  <a:pt x="115088" y="437719"/>
                  <a:pt x="104503" y="444888"/>
                  <a:pt x="95794" y="453597"/>
                </a:cubicBezTo>
                <a:cubicBezTo>
                  <a:pt x="78377" y="450694"/>
                  <a:pt x="60780" y="448718"/>
                  <a:pt x="43543" y="444888"/>
                </a:cubicBezTo>
                <a:cubicBezTo>
                  <a:pt x="24168" y="440583"/>
                  <a:pt x="16499" y="435721"/>
                  <a:pt x="0" y="427471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614952-FA4F-4B43-B3D8-4B4A1D3C6938}"/>
              </a:ext>
            </a:extLst>
          </p:cNvPr>
          <p:cNvSpPr txBox="1"/>
          <p:nvPr/>
        </p:nvSpPr>
        <p:spPr>
          <a:xfrm>
            <a:off x="5275053" y="134532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⑨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5D7D622-5557-4C04-A5BD-BA4C031068FA}"/>
              </a:ext>
            </a:extLst>
          </p:cNvPr>
          <p:cNvSpPr txBox="1"/>
          <p:nvPr/>
        </p:nvSpPr>
        <p:spPr>
          <a:xfrm>
            <a:off x="3721509" y="436259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⑩</a:t>
            </a: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FE1CB55E-5522-4700-825D-F1956FCA6FB0}"/>
              </a:ext>
            </a:extLst>
          </p:cNvPr>
          <p:cNvCxnSpPr/>
          <p:nvPr/>
        </p:nvCxnSpPr>
        <p:spPr bwMode="auto">
          <a:xfrm>
            <a:off x="3632012" y="4440276"/>
            <a:ext cx="524838" cy="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1483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4009" y="132903"/>
            <a:ext cx="7998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콘스트벨류</a:t>
            </a:r>
            <a:r>
              <a:rPr lang="ko-KR" altLang="en-US" dirty="0"/>
              <a:t> 클래스</a:t>
            </a:r>
            <a:r>
              <a:rPr lang="en-US" altLang="ko-KR" dirty="0"/>
              <a:t>. </a:t>
            </a:r>
            <a:r>
              <a:rPr lang="ko-KR" altLang="en-US" dirty="0"/>
              <a:t>변동되지 않을 변수들을 모아준 클래스이다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52FBE718-8464-4BCC-AE62-2B5B28EF2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1619250"/>
            <a:ext cx="5086350" cy="224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09D7D1-47F8-4522-BC28-3EF06E69F67B}"/>
              </a:ext>
            </a:extLst>
          </p:cNvPr>
          <p:cNvSpPr txBox="1"/>
          <p:nvPr/>
        </p:nvSpPr>
        <p:spPr>
          <a:xfrm>
            <a:off x="1530859" y="4561394"/>
            <a:ext cx="6024406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부동값들을</a:t>
            </a:r>
            <a:r>
              <a:rPr lang="ko-KR" altLang="en-US" dirty="0"/>
              <a:t> 한 곳에 모아두어 프로그램 사용시 원활함을 높인다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96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2FC835-9FD5-4C01-AFA2-B40E0D9E2637}"/>
              </a:ext>
            </a:extLst>
          </p:cNvPr>
          <p:cNvSpPr txBox="1"/>
          <p:nvPr/>
        </p:nvSpPr>
        <p:spPr>
          <a:xfrm>
            <a:off x="503221" y="-33112"/>
            <a:ext cx="7045518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익스체인지타입</a:t>
            </a:r>
            <a:r>
              <a:rPr lang="ko-KR" altLang="en-US" dirty="0"/>
              <a:t> 클래스</a:t>
            </a:r>
            <a:r>
              <a:rPr lang="en-US" altLang="ko-KR" dirty="0"/>
              <a:t>. </a:t>
            </a:r>
            <a:r>
              <a:rPr lang="ko-KR" altLang="en-US" dirty="0" err="1"/>
              <a:t>받은돈</a:t>
            </a:r>
            <a:r>
              <a:rPr lang="en-US" altLang="ko-KR" dirty="0"/>
              <a:t>, </a:t>
            </a:r>
            <a:r>
              <a:rPr lang="ko-KR" altLang="en-US" dirty="0" err="1"/>
              <a:t>선택메뉴번호</a:t>
            </a:r>
            <a:r>
              <a:rPr lang="en-US" altLang="ko-KR" dirty="0"/>
              <a:t>, </a:t>
            </a:r>
            <a:r>
              <a:rPr lang="ko-KR" altLang="en-US" dirty="0" err="1"/>
              <a:t>환전돈</a:t>
            </a:r>
            <a:r>
              <a:rPr lang="en-US" altLang="ko-KR" dirty="0"/>
              <a:t>, </a:t>
            </a:r>
            <a:r>
              <a:rPr lang="ko-KR" altLang="en-US" dirty="0" err="1"/>
              <a:t>남은돈</a:t>
            </a:r>
            <a:r>
              <a:rPr lang="en-US" altLang="ko-KR" dirty="0"/>
              <a:t>, </a:t>
            </a:r>
            <a:r>
              <a:rPr lang="ko-KR" altLang="en-US" dirty="0"/>
              <a:t>거스름돈이</a:t>
            </a:r>
            <a:endParaRPr lang="en-US" altLang="ko-KR" dirty="0"/>
          </a:p>
          <a:p>
            <a:r>
              <a:rPr lang="ko-KR" altLang="en-US" dirty="0"/>
              <a:t>저장될 변수들을 모아준 클래스이다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BC1F066-8200-4782-AFC8-4542FCCB0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553" y="1539020"/>
            <a:ext cx="3476625" cy="2390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6FBD82-D5A7-4A0F-B0AA-F352EC165396}"/>
              </a:ext>
            </a:extLst>
          </p:cNvPr>
          <p:cNvSpPr txBox="1"/>
          <p:nvPr/>
        </p:nvSpPr>
        <p:spPr>
          <a:xfrm>
            <a:off x="1087198" y="4555372"/>
            <a:ext cx="7731604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변동값들을</a:t>
            </a:r>
            <a:r>
              <a:rPr lang="ko-KR" altLang="en-US" dirty="0"/>
              <a:t> 한 곳에 모아두어 나중에 프로그램 업데이트 시</a:t>
            </a:r>
            <a:r>
              <a:rPr lang="en-US" altLang="ko-KR" dirty="0"/>
              <a:t>, </a:t>
            </a:r>
            <a:r>
              <a:rPr lang="ko-KR" altLang="en-US" dirty="0"/>
              <a:t>사용하기 편하게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16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4009" y="145975"/>
            <a:ext cx="7998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클래스</a:t>
            </a:r>
            <a:r>
              <a:rPr lang="en-US" altLang="ko-KR" dirty="0"/>
              <a:t>. </a:t>
            </a:r>
            <a:r>
              <a:rPr lang="ko-KR" altLang="en-US" dirty="0"/>
              <a:t>여기서부터 시작한다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C6F9DAB-53E2-4DB6-9E3A-6533B7128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30" y="1127756"/>
            <a:ext cx="7619139" cy="3752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697683-B195-4AD0-BFD2-960D7152CA8A}"/>
              </a:ext>
            </a:extLst>
          </p:cNvPr>
          <p:cNvSpPr txBox="1"/>
          <p:nvPr/>
        </p:nvSpPr>
        <p:spPr>
          <a:xfrm>
            <a:off x="1348935" y="5185381"/>
            <a:ext cx="7208127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MoneyChange</a:t>
            </a:r>
            <a:r>
              <a:rPr lang="ko-KR" altLang="en-US" dirty="0"/>
              <a:t>클래스의 객체 </a:t>
            </a:r>
            <a:r>
              <a:rPr lang="en-US" altLang="ko-KR" dirty="0"/>
              <a:t>mc</a:t>
            </a:r>
            <a:r>
              <a:rPr lang="ko-KR" altLang="en-US" dirty="0"/>
              <a:t>를 통해서 </a:t>
            </a:r>
            <a:r>
              <a:rPr lang="en-US" altLang="ko-KR" dirty="0"/>
              <a:t>Calculate(et)</a:t>
            </a:r>
            <a:r>
              <a:rPr lang="ko-KR" altLang="en-US" dirty="0"/>
              <a:t>메소드로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71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7F1D5F9-2E81-4635-B069-B37BFACE2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02" y="921062"/>
            <a:ext cx="6350998" cy="5362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61F209-70A9-45D0-8D4A-F2057BE8BD25}"/>
              </a:ext>
            </a:extLst>
          </p:cNvPr>
          <p:cNvSpPr txBox="1"/>
          <p:nvPr/>
        </p:nvSpPr>
        <p:spPr>
          <a:xfrm>
            <a:off x="279286" y="3013501"/>
            <a:ext cx="3114545" cy="83099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MakeFile</a:t>
            </a:r>
            <a:r>
              <a:rPr lang="ko-KR" altLang="en-US" dirty="0"/>
              <a:t>클래스의 객체 </a:t>
            </a:r>
            <a:r>
              <a:rPr lang="en-US" altLang="ko-KR" dirty="0"/>
              <a:t>mf</a:t>
            </a:r>
            <a:r>
              <a:rPr lang="ko-KR" altLang="en-US" dirty="0"/>
              <a:t>를 받아서 </a:t>
            </a:r>
            <a:r>
              <a:rPr lang="en-US" altLang="ko-KR" dirty="0" err="1"/>
              <a:t>HeaderWrite</a:t>
            </a:r>
            <a:r>
              <a:rPr lang="ko-KR" altLang="en-US" dirty="0"/>
              <a:t>메소드를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A84461-29FD-4F9B-A651-F9FD92C6134E}"/>
              </a:ext>
            </a:extLst>
          </p:cNvPr>
          <p:cNvSpPr txBox="1"/>
          <p:nvPr/>
        </p:nvSpPr>
        <p:spPr>
          <a:xfrm>
            <a:off x="544009" y="7080"/>
            <a:ext cx="7998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머니체인지</a:t>
            </a:r>
            <a:r>
              <a:rPr lang="ko-KR" altLang="en-US" dirty="0"/>
              <a:t> 클래스</a:t>
            </a:r>
            <a:r>
              <a:rPr lang="en-US" altLang="ko-KR" dirty="0"/>
              <a:t>. </a:t>
            </a:r>
            <a:r>
              <a:rPr lang="ko-KR" altLang="en-US" dirty="0"/>
              <a:t>메인 클래스에게 다른 모든 클래스의 실행결과를 보내준다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741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B598277-D8FE-485D-8F70-A0971CB22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976312"/>
            <a:ext cx="8420100" cy="4905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358C30-90D7-4B2E-AFD7-A48421A803EF}"/>
              </a:ext>
            </a:extLst>
          </p:cNvPr>
          <p:cNvSpPr txBox="1"/>
          <p:nvPr/>
        </p:nvSpPr>
        <p:spPr>
          <a:xfrm>
            <a:off x="544009" y="145975"/>
            <a:ext cx="8619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메이크파일</a:t>
            </a:r>
            <a:r>
              <a:rPr lang="ko-KR" altLang="en-US" dirty="0"/>
              <a:t> 클래스</a:t>
            </a:r>
            <a:r>
              <a:rPr lang="en-US" altLang="ko-KR" dirty="0"/>
              <a:t>. </a:t>
            </a:r>
            <a:r>
              <a:rPr lang="ko-KR" altLang="en-US" dirty="0" err="1"/>
              <a:t>머니체인지</a:t>
            </a:r>
            <a:r>
              <a:rPr lang="ko-KR" altLang="en-US" dirty="0"/>
              <a:t> 클래스에서 결정된 값들을 파일에 저장해줄 클래스이다</a:t>
            </a:r>
            <a:r>
              <a:rPr lang="en-US" altLang="ko-KR" dirty="0"/>
              <a:t>. - 1</a:t>
            </a:r>
          </a:p>
        </p:txBody>
      </p:sp>
    </p:spTree>
    <p:extLst>
      <p:ext uri="{BB962C8B-B14F-4D97-AF65-F5344CB8AC3E}">
        <p14:creationId xmlns:p14="http://schemas.microsoft.com/office/powerpoint/2010/main" val="8772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82D5737-1D22-452D-B0BF-21ADA0149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855"/>
            <a:ext cx="9906000" cy="4783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C6B38F-260D-4DF7-A1EE-5ABDDFB70AC2}"/>
              </a:ext>
            </a:extLst>
          </p:cNvPr>
          <p:cNvSpPr txBox="1"/>
          <p:nvPr/>
        </p:nvSpPr>
        <p:spPr>
          <a:xfrm>
            <a:off x="0" y="5484760"/>
            <a:ext cx="9903673" cy="6340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헤드값을</a:t>
            </a:r>
            <a:r>
              <a:rPr lang="ko-KR" altLang="en-US" dirty="0"/>
              <a:t> </a:t>
            </a:r>
            <a:r>
              <a:rPr lang="ko-KR" altLang="en-US" dirty="0" err="1"/>
              <a:t>쓸지말지</a:t>
            </a:r>
            <a:r>
              <a:rPr lang="ko-KR" altLang="en-US" dirty="0"/>
              <a:t> 정하는 메소드</a:t>
            </a:r>
            <a:r>
              <a:rPr lang="en-US" altLang="ko-KR" dirty="0"/>
              <a:t>, </a:t>
            </a:r>
            <a:r>
              <a:rPr lang="ko-KR" altLang="en-US" dirty="0"/>
              <a:t>데이터를 입력하는 메소드</a:t>
            </a:r>
            <a:r>
              <a:rPr lang="en-US" altLang="ko-KR" dirty="0"/>
              <a:t>, </a:t>
            </a:r>
            <a:r>
              <a:rPr lang="ko-KR" altLang="en-US" dirty="0"/>
              <a:t>파일을 닫는 메소드</a:t>
            </a:r>
            <a:r>
              <a:rPr lang="en-US" altLang="ko-KR" dirty="0"/>
              <a:t>, </a:t>
            </a:r>
            <a:r>
              <a:rPr lang="ko-KR" altLang="en-US" dirty="0"/>
              <a:t>앞의 세 메소드가 실행</a:t>
            </a:r>
            <a:endParaRPr lang="en-US" altLang="ko-KR" dirty="0"/>
          </a:p>
          <a:p>
            <a:r>
              <a:rPr lang="ko-KR" altLang="en-US" dirty="0" err="1"/>
              <a:t>될때마다</a:t>
            </a:r>
            <a:r>
              <a:rPr lang="ko-KR" altLang="en-US" dirty="0"/>
              <a:t> 같이 실행되는 </a:t>
            </a:r>
            <a:r>
              <a:rPr lang="en-US" altLang="ko-KR" dirty="0" err="1"/>
              <a:t>FileWrite</a:t>
            </a:r>
            <a:r>
              <a:rPr lang="ko-KR" altLang="en-US" dirty="0"/>
              <a:t>클래스의 생성자가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DAC56-BFC9-429B-AE45-6535B72DD4E7}"/>
              </a:ext>
            </a:extLst>
          </p:cNvPr>
          <p:cNvSpPr txBox="1"/>
          <p:nvPr/>
        </p:nvSpPr>
        <p:spPr>
          <a:xfrm>
            <a:off x="544009" y="145975"/>
            <a:ext cx="8619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메이크파일</a:t>
            </a:r>
            <a:r>
              <a:rPr lang="ko-KR" altLang="en-US" dirty="0"/>
              <a:t> 클래스</a:t>
            </a:r>
            <a:r>
              <a:rPr lang="en-US" altLang="ko-KR" dirty="0"/>
              <a:t>. </a:t>
            </a:r>
            <a:r>
              <a:rPr lang="ko-KR" altLang="en-US" dirty="0" err="1"/>
              <a:t>머니체인지</a:t>
            </a:r>
            <a:r>
              <a:rPr lang="ko-KR" altLang="en-US" dirty="0"/>
              <a:t> 클래스에서 결정된 값들을 파일에 저장해줄 클래스이다</a:t>
            </a:r>
            <a:r>
              <a:rPr lang="en-US" altLang="ko-KR" dirty="0"/>
              <a:t>. - 2</a:t>
            </a:r>
          </a:p>
        </p:txBody>
      </p:sp>
    </p:spTree>
    <p:extLst>
      <p:ext uri="{BB962C8B-B14F-4D97-AF65-F5344CB8AC3E}">
        <p14:creationId xmlns:p14="http://schemas.microsoft.com/office/powerpoint/2010/main" val="3888529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7F1D5F9-2E81-4635-B069-B37BFACE2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02" y="921062"/>
            <a:ext cx="6350998" cy="5362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61F209-70A9-45D0-8D4A-F2057BE8BD25}"/>
              </a:ext>
            </a:extLst>
          </p:cNvPr>
          <p:cNvSpPr txBox="1"/>
          <p:nvPr/>
        </p:nvSpPr>
        <p:spPr>
          <a:xfrm>
            <a:off x="279286" y="2373326"/>
            <a:ext cx="3114545" cy="21113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InputFromConsoleClass</a:t>
            </a:r>
            <a:r>
              <a:rPr lang="ko-KR" altLang="en-US" dirty="0"/>
              <a:t>클래스의 객체 </a:t>
            </a:r>
            <a:r>
              <a:rPr lang="en-US" altLang="ko-KR" dirty="0" err="1"/>
              <a:t>ifcc</a:t>
            </a:r>
            <a:r>
              <a:rPr lang="ko-KR" altLang="en-US" dirty="0"/>
              <a:t>를 받아서 </a:t>
            </a:r>
            <a:r>
              <a:rPr lang="en-US" altLang="ko-KR" dirty="0" err="1"/>
              <a:t>bateundon</a:t>
            </a:r>
            <a:r>
              <a:rPr lang="en-US" altLang="ko-KR" dirty="0"/>
              <a:t>(et)</a:t>
            </a:r>
            <a:r>
              <a:rPr lang="ko-KR" altLang="en-US" dirty="0"/>
              <a:t>메소드 실행</a:t>
            </a:r>
            <a:r>
              <a:rPr lang="en-US" altLang="ko-KR" dirty="0"/>
              <a:t>. </a:t>
            </a:r>
            <a:r>
              <a:rPr lang="ko-KR" altLang="en-US" dirty="0"/>
              <a:t>받은 돈을 입력 받는다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같은 클래스의 </a:t>
            </a:r>
            <a:r>
              <a:rPr lang="en-US" altLang="ko-KR" dirty="0" err="1"/>
              <a:t>MainMenu</a:t>
            </a:r>
            <a:r>
              <a:rPr lang="en-US" altLang="ko-KR" dirty="0"/>
              <a:t>(et)</a:t>
            </a:r>
            <a:r>
              <a:rPr lang="ko-KR" altLang="en-US" dirty="0"/>
              <a:t>클래스를 실행</a:t>
            </a:r>
            <a:r>
              <a:rPr lang="en-US" altLang="ko-KR" dirty="0"/>
              <a:t>. </a:t>
            </a:r>
            <a:r>
              <a:rPr lang="ko-KR" altLang="en-US" dirty="0"/>
              <a:t>선택한 메뉴의 번호를 받는다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A84461-29FD-4F9B-A651-F9FD92C6134E}"/>
              </a:ext>
            </a:extLst>
          </p:cNvPr>
          <p:cNvSpPr txBox="1"/>
          <p:nvPr/>
        </p:nvSpPr>
        <p:spPr>
          <a:xfrm>
            <a:off x="544009" y="7080"/>
            <a:ext cx="7998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머니체인지</a:t>
            </a:r>
            <a:r>
              <a:rPr lang="ko-KR" altLang="en-US" dirty="0"/>
              <a:t> 클래스</a:t>
            </a:r>
            <a:r>
              <a:rPr lang="en-US" altLang="ko-KR" dirty="0"/>
              <a:t>. </a:t>
            </a:r>
            <a:r>
              <a:rPr lang="ko-KR" altLang="en-US" dirty="0"/>
              <a:t>메인 클래스에게 다른 모든 클래스의 실행결과를 보내준다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4610693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45521</TotalTime>
  <Words>452</Words>
  <Application>Microsoft Office PowerPoint</Application>
  <PresentationFormat>A4 용지(210x297mm)</PresentationFormat>
  <Paragraphs>64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양진모</cp:lastModifiedBy>
  <cp:revision>2917</cp:revision>
  <cp:lastPrinted>2015-10-28T04:44:44Z</cp:lastPrinted>
  <dcterms:created xsi:type="dcterms:W3CDTF">2003-10-22T07:02:37Z</dcterms:created>
  <dcterms:modified xsi:type="dcterms:W3CDTF">2021-04-22T10:40:46Z</dcterms:modified>
</cp:coreProperties>
</file>