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9"/>
  </p:notesMasterIdLst>
  <p:sldIdLst>
    <p:sldId id="256" r:id="rId2"/>
    <p:sldId id="305" r:id="rId3"/>
    <p:sldId id="258" r:id="rId4"/>
    <p:sldId id="261" r:id="rId5"/>
    <p:sldId id="326" r:id="rId6"/>
    <p:sldId id="333" r:id="rId7"/>
    <p:sldId id="273" r:id="rId8"/>
    <p:sldId id="317" r:id="rId9"/>
    <p:sldId id="330" r:id="rId10"/>
    <p:sldId id="332" r:id="rId11"/>
    <p:sldId id="327" r:id="rId12"/>
    <p:sldId id="328" r:id="rId13"/>
    <p:sldId id="334" r:id="rId14"/>
    <p:sldId id="282" r:id="rId15"/>
    <p:sldId id="329" r:id="rId16"/>
    <p:sldId id="331" r:id="rId17"/>
    <p:sldId id="286" r:id="rId18"/>
  </p:sldIdLst>
  <p:sldSz cx="9144000" cy="5143500" type="screen16x9"/>
  <p:notesSz cx="6858000" cy="9144000"/>
  <p:embeddedFontLst>
    <p:embeddedFont>
      <p:font typeface="Katibeh" panose="020B0600000101010101" charset="-78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00C"/>
    <a:srgbClr val="D3B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082DCC-0F6A-429F-8EB6-BF75F04CE81B}">
  <a:tblStyle styleId="{50082DCC-0F6A-429F-8EB6-BF75F04CE8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47931E-7616-452D-8843-37AE4BC238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cdd91b8c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cdd91b8c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325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cdd91b8c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cdd91b8c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650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cdd91b8c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cdd91b8c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176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cdd91b8c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cdd91b8c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726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7cdf15f4c4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7cdf15f4c4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cdd91b8c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cdd91b8c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299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cdd91b8c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cdd91b8c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400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7cdf15f4c4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7cdf15f4c4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d940ff1c5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d940ff1c5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604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dc199a1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dc199a1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cbfe6883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cbfe6883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cdd91b8c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7cdd91b8c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8124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cdd91b8c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7cdd91b8c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45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cdd91b8c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7cdd91b8c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cdd91b8c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cdd91b8c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556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cdd91b8c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cdd91b8c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85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36575" y="1593050"/>
            <a:ext cx="4386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3000" y="3352000"/>
            <a:ext cx="3438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CUSTOM_2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/>
          <p:nvPr/>
        </p:nvSpPr>
        <p:spPr>
          <a:xfrm flipH="1">
            <a:off x="0" y="4400"/>
            <a:ext cx="53883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1"/>
          <p:cNvSpPr txBox="1">
            <a:spLocks noGrp="1"/>
          </p:cNvSpPr>
          <p:nvPr>
            <p:ph type="ctrTitle"/>
          </p:nvPr>
        </p:nvSpPr>
        <p:spPr>
          <a:xfrm>
            <a:off x="831175" y="890950"/>
            <a:ext cx="3510000" cy="12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 rot="10800000">
            <a:off x="-356" y="-10"/>
            <a:ext cx="2406633" cy="1477335"/>
          </a:xfrm>
          <a:custGeom>
            <a:avLst/>
            <a:gdLst/>
            <a:ahLst/>
            <a:cxnLst/>
            <a:rect l="l" t="t" r="r" b="b"/>
            <a:pathLst>
              <a:path w="237986" h="98407" extrusionOk="0">
                <a:moveTo>
                  <a:pt x="190282" y="1"/>
                </a:moveTo>
                <a:cubicBezTo>
                  <a:pt x="163697" y="1"/>
                  <a:pt x="129765" y="2539"/>
                  <a:pt x="98623" y="12452"/>
                </a:cubicBezTo>
                <a:cubicBezTo>
                  <a:pt x="34828" y="32767"/>
                  <a:pt x="1" y="98407"/>
                  <a:pt x="1" y="98407"/>
                </a:cubicBezTo>
                <a:lnTo>
                  <a:pt x="237986" y="98407"/>
                </a:lnTo>
                <a:lnTo>
                  <a:pt x="237986" y="2796"/>
                </a:lnTo>
                <a:cubicBezTo>
                  <a:pt x="237986" y="2796"/>
                  <a:pt x="218179" y="1"/>
                  <a:pt x="190282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"/>
          </p:nvPr>
        </p:nvSpPr>
        <p:spPr>
          <a:xfrm>
            <a:off x="1157525" y="2021625"/>
            <a:ext cx="1803000" cy="4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2"/>
          </p:nvPr>
        </p:nvSpPr>
        <p:spPr>
          <a:xfrm>
            <a:off x="3647250" y="2021625"/>
            <a:ext cx="1803000" cy="4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3"/>
          </p:nvPr>
        </p:nvSpPr>
        <p:spPr>
          <a:xfrm>
            <a:off x="6149700" y="2021625"/>
            <a:ext cx="1803000" cy="4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ubTitle" idx="4"/>
          </p:nvPr>
        </p:nvSpPr>
        <p:spPr>
          <a:xfrm>
            <a:off x="1157525" y="2369775"/>
            <a:ext cx="18030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5"/>
          </p:nvPr>
        </p:nvSpPr>
        <p:spPr>
          <a:xfrm>
            <a:off x="3647250" y="2369775"/>
            <a:ext cx="18915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ubTitle" idx="6"/>
          </p:nvPr>
        </p:nvSpPr>
        <p:spPr>
          <a:xfrm>
            <a:off x="6149700" y="2369775"/>
            <a:ext cx="18030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ubTitle" idx="7"/>
          </p:nvPr>
        </p:nvSpPr>
        <p:spPr>
          <a:xfrm>
            <a:off x="1157525" y="3378050"/>
            <a:ext cx="1803000" cy="4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8"/>
          </p:nvPr>
        </p:nvSpPr>
        <p:spPr>
          <a:xfrm>
            <a:off x="3647250" y="3378050"/>
            <a:ext cx="1803000" cy="4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9"/>
          </p:nvPr>
        </p:nvSpPr>
        <p:spPr>
          <a:xfrm>
            <a:off x="6149700" y="3378050"/>
            <a:ext cx="1803000" cy="4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13"/>
          </p:nvPr>
        </p:nvSpPr>
        <p:spPr>
          <a:xfrm>
            <a:off x="1157525" y="3726200"/>
            <a:ext cx="18030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ubTitle" idx="14"/>
          </p:nvPr>
        </p:nvSpPr>
        <p:spPr>
          <a:xfrm>
            <a:off x="3647250" y="3726200"/>
            <a:ext cx="18030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15"/>
          </p:nvPr>
        </p:nvSpPr>
        <p:spPr>
          <a:xfrm>
            <a:off x="6149700" y="3726200"/>
            <a:ext cx="18030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219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5609275" y="2573750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 flipH="1">
            <a:off x="-153" y="2615382"/>
            <a:ext cx="6115050" cy="2528568"/>
          </a:xfrm>
          <a:custGeom>
            <a:avLst/>
            <a:gdLst/>
            <a:ahLst/>
            <a:cxnLst/>
            <a:rect l="l" t="t" r="r" b="b"/>
            <a:pathLst>
              <a:path w="237986" h="98407" extrusionOk="0">
                <a:moveTo>
                  <a:pt x="190282" y="1"/>
                </a:moveTo>
                <a:cubicBezTo>
                  <a:pt x="163697" y="1"/>
                  <a:pt x="129765" y="2539"/>
                  <a:pt x="98623" y="12452"/>
                </a:cubicBezTo>
                <a:cubicBezTo>
                  <a:pt x="34828" y="32767"/>
                  <a:pt x="1" y="98407"/>
                  <a:pt x="1" y="98407"/>
                </a:cubicBezTo>
                <a:lnTo>
                  <a:pt x="237986" y="98407"/>
                </a:lnTo>
                <a:lnTo>
                  <a:pt x="237986" y="2796"/>
                </a:lnTo>
                <a:cubicBezTo>
                  <a:pt x="237986" y="2796"/>
                  <a:pt x="218179" y="1"/>
                  <a:pt x="1902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/>
          <p:nvPr/>
        </p:nvSpPr>
        <p:spPr>
          <a:xfrm rot="10800000">
            <a:off x="7495543" y="62"/>
            <a:ext cx="1648454" cy="1156935"/>
          </a:xfrm>
          <a:custGeom>
            <a:avLst/>
            <a:gdLst/>
            <a:ahLst/>
            <a:cxnLst/>
            <a:rect l="l" t="t" r="r" b="b"/>
            <a:pathLst>
              <a:path w="192689" h="135235" extrusionOk="0">
                <a:moveTo>
                  <a:pt x="1382" y="0"/>
                </a:moveTo>
                <a:cubicBezTo>
                  <a:pt x="485" y="0"/>
                  <a:pt x="1" y="23"/>
                  <a:pt x="1" y="23"/>
                </a:cubicBezTo>
                <a:lnTo>
                  <a:pt x="28" y="23"/>
                </a:lnTo>
                <a:lnTo>
                  <a:pt x="28" y="135235"/>
                </a:lnTo>
                <a:lnTo>
                  <a:pt x="191766" y="135235"/>
                </a:lnTo>
                <a:cubicBezTo>
                  <a:pt x="191766" y="135235"/>
                  <a:pt x="192689" y="117903"/>
                  <a:pt x="167789" y="101466"/>
                </a:cubicBezTo>
                <a:cubicBezTo>
                  <a:pt x="142916" y="85029"/>
                  <a:pt x="101552" y="83130"/>
                  <a:pt x="75703" y="40383"/>
                </a:cubicBezTo>
                <a:cubicBezTo>
                  <a:pt x="52425" y="1896"/>
                  <a:pt x="9595" y="0"/>
                  <a:pt x="13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598275" y="1729975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 rot="5400000">
            <a:off x="-594310" y="622734"/>
            <a:ext cx="5114319" cy="3925701"/>
          </a:xfrm>
          <a:custGeom>
            <a:avLst/>
            <a:gdLst/>
            <a:ahLst/>
            <a:cxnLst/>
            <a:rect l="l" t="t" r="r" b="b"/>
            <a:pathLst>
              <a:path w="237986" h="98407" extrusionOk="0">
                <a:moveTo>
                  <a:pt x="190282" y="1"/>
                </a:moveTo>
                <a:cubicBezTo>
                  <a:pt x="163697" y="1"/>
                  <a:pt x="129765" y="2539"/>
                  <a:pt x="98623" y="12452"/>
                </a:cubicBezTo>
                <a:cubicBezTo>
                  <a:pt x="34828" y="32767"/>
                  <a:pt x="1" y="98407"/>
                  <a:pt x="1" y="98407"/>
                </a:cubicBezTo>
                <a:lnTo>
                  <a:pt x="237986" y="98407"/>
                </a:lnTo>
                <a:lnTo>
                  <a:pt x="237986" y="2796"/>
                </a:lnTo>
                <a:cubicBezTo>
                  <a:pt x="237986" y="2796"/>
                  <a:pt x="218179" y="1"/>
                  <a:pt x="1902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6"/>
          <p:cNvGrpSpPr/>
          <p:nvPr/>
        </p:nvGrpSpPr>
        <p:grpSpPr>
          <a:xfrm rot="1194792">
            <a:off x="495774" y="2122196"/>
            <a:ext cx="969070" cy="820370"/>
            <a:chOff x="2948475" y="1943850"/>
            <a:chExt cx="1472175" cy="1246275"/>
          </a:xfrm>
        </p:grpSpPr>
        <p:sp>
          <p:nvSpPr>
            <p:cNvPr id="26" name="Google Shape;26;p6"/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6"/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6"/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6"/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6"/>
          <p:cNvGrpSpPr/>
          <p:nvPr/>
        </p:nvGrpSpPr>
        <p:grpSpPr>
          <a:xfrm rot="2000749">
            <a:off x="1690009" y="1840018"/>
            <a:ext cx="761140" cy="644346"/>
            <a:chOff x="2948475" y="1943850"/>
            <a:chExt cx="1472175" cy="1246275"/>
          </a:xfrm>
        </p:grpSpPr>
        <p:sp>
          <p:nvSpPr>
            <p:cNvPr id="32" name="Google Shape;32;p6"/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6"/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6"/>
          <p:cNvGrpSpPr/>
          <p:nvPr/>
        </p:nvGrpSpPr>
        <p:grpSpPr>
          <a:xfrm rot="2000749">
            <a:off x="1077184" y="1110418"/>
            <a:ext cx="761140" cy="644346"/>
            <a:chOff x="2948475" y="1943850"/>
            <a:chExt cx="1472175" cy="1246275"/>
          </a:xfrm>
        </p:grpSpPr>
        <p:sp>
          <p:nvSpPr>
            <p:cNvPr id="38" name="Google Shape;38;p6"/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98825" y="2920025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698825" y="3761825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SECTION_HEADER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721200" y="1817400"/>
            <a:ext cx="3136500" cy="15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ubTitle" idx="1"/>
          </p:nvPr>
        </p:nvSpPr>
        <p:spPr>
          <a:xfrm>
            <a:off x="4955100" y="431263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2"/>
          </p:nvPr>
        </p:nvSpPr>
        <p:spPr>
          <a:xfrm>
            <a:off x="4956300" y="825150"/>
            <a:ext cx="3465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3"/>
          </p:nvPr>
        </p:nvSpPr>
        <p:spPr>
          <a:xfrm>
            <a:off x="4955100" y="1542200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4"/>
          </p:nvPr>
        </p:nvSpPr>
        <p:spPr>
          <a:xfrm>
            <a:off x="4956300" y="1936088"/>
            <a:ext cx="3465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5"/>
          </p:nvPr>
        </p:nvSpPr>
        <p:spPr>
          <a:xfrm>
            <a:off x="4955100" y="2653900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ubTitle" idx="6"/>
          </p:nvPr>
        </p:nvSpPr>
        <p:spPr>
          <a:xfrm>
            <a:off x="4956300" y="3047788"/>
            <a:ext cx="3465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ubTitle" idx="7"/>
          </p:nvPr>
        </p:nvSpPr>
        <p:spPr>
          <a:xfrm>
            <a:off x="4955100" y="3765600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8"/>
          </p:nvPr>
        </p:nvSpPr>
        <p:spPr>
          <a:xfrm>
            <a:off x="4956300" y="4159488"/>
            <a:ext cx="3465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 rot="-2113659">
            <a:off x="4035026" y="289565"/>
            <a:ext cx="1129092" cy="955837"/>
            <a:chOff x="2948475" y="1943850"/>
            <a:chExt cx="1472175" cy="1246275"/>
          </a:xfrm>
        </p:grpSpPr>
        <p:sp>
          <p:nvSpPr>
            <p:cNvPr id="127" name="Google Shape;127;p17"/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0"/>
          <p:cNvGrpSpPr/>
          <p:nvPr/>
        </p:nvGrpSpPr>
        <p:grpSpPr>
          <a:xfrm rot="-2113659">
            <a:off x="162338" y="238115"/>
            <a:ext cx="1129092" cy="955837"/>
            <a:chOff x="2948475" y="1943850"/>
            <a:chExt cx="1472175" cy="1246275"/>
          </a:xfrm>
        </p:grpSpPr>
        <p:sp>
          <p:nvSpPr>
            <p:cNvPr id="143" name="Google Shape;143;p20"/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721200" y="1389600"/>
            <a:ext cx="7751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 userDrawn="1">
  <p:cSld name="BIG_NUMBER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 userDrawn="1"/>
        </p:nvSpPr>
        <p:spPr>
          <a:xfrm flipH="1">
            <a:off x="174" y="4383752"/>
            <a:ext cx="1858076" cy="764130"/>
          </a:xfrm>
          <a:custGeom>
            <a:avLst/>
            <a:gdLst/>
            <a:ahLst/>
            <a:cxnLst/>
            <a:rect l="l" t="t" r="r" b="b"/>
            <a:pathLst>
              <a:path w="237986" h="98407" extrusionOk="0">
                <a:moveTo>
                  <a:pt x="190282" y="1"/>
                </a:moveTo>
                <a:cubicBezTo>
                  <a:pt x="163697" y="1"/>
                  <a:pt x="129765" y="2539"/>
                  <a:pt x="98623" y="12452"/>
                </a:cubicBezTo>
                <a:cubicBezTo>
                  <a:pt x="34828" y="32767"/>
                  <a:pt x="1" y="98407"/>
                  <a:pt x="1" y="98407"/>
                </a:cubicBezTo>
                <a:lnTo>
                  <a:pt x="237986" y="98407"/>
                </a:lnTo>
                <a:lnTo>
                  <a:pt x="237986" y="2796"/>
                </a:lnTo>
                <a:cubicBezTo>
                  <a:pt x="237986" y="2796"/>
                  <a:pt x="218179" y="1"/>
                  <a:pt x="190282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94;p28">
            <a:extLst>
              <a:ext uri="{FF2B5EF4-FFF2-40B4-BE49-F238E27FC236}">
                <a16:creationId xmlns:a16="http://schemas.microsoft.com/office/drawing/2014/main" id="{03D0F272-0FA5-4852-9883-F9CC26391DD5}"/>
              </a:ext>
            </a:extLst>
          </p:cNvPr>
          <p:cNvSpPr/>
          <p:nvPr userDrawn="1"/>
        </p:nvSpPr>
        <p:spPr>
          <a:xfrm flipH="1">
            <a:off x="3622158" y="0"/>
            <a:ext cx="5521842" cy="4711109"/>
          </a:xfrm>
          <a:custGeom>
            <a:avLst/>
            <a:gdLst/>
            <a:ahLst/>
            <a:cxnLst/>
            <a:rect l="l" t="t" r="r" b="b"/>
            <a:pathLst>
              <a:path w="413043" h="127341" extrusionOk="0">
                <a:moveTo>
                  <a:pt x="1" y="1"/>
                </a:moveTo>
                <a:lnTo>
                  <a:pt x="1" y="126479"/>
                </a:lnTo>
                <a:cubicBezTo>
                  <a:pt x="1" y="126479"/>
                  <a:pt x="6956" y="127341"/>
                  <a:pt x="17498" y="127341"/>
                </a:cubicBezTo>
                <a:cubicBezTo>
                  <a:pt x="34252" y="127341"/>
                  <a:pt x="60067" y="125164"/>
                  <a:pt x="81426" y="113894"/>
                </a:cubicBezTo>
                <a:cubicBezTo>
                  <a:pt x="116199" y="95504"/>
                  <a:pt x="105621" y="74293"/>
                  <a:pt x="148124" y="66563"/>
                </a:cubicBezTo>
                <a:cubicBezTo>
                  <a:pt x="190654" y="58832"/>
                  <a:pt x="246285" y="64610"/>
                  <a:pt x="269259" y="43372"/>
                </a:cubicBezTo>
                <a:cubicBezTo>
                  <a:pt x="292206" y="22107"/>
                  <a:pt x="373388" y="24982"/>
                  <a:pt x="387926" y="17252"/>
                </a:cubicBezTo>
                <a:cubicBezTo>
                  <a:pt x="402438" y="9521"/>
                  <a:pt x="413043" y="1"/>
                  <a:pt x="4130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200" y="1296100"/>
            <a:ext cx="770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●"/>
              <a:defRPr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○"/>
              <a:defRPr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■"/>
              <a:defRPr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●"/>
              <a:defRPr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○"/>
              <a:defRPr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■"/>
              <a:defRPr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●"/>
              <a:defRPr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○"/>
              <a:defRPr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Font typeface="Roboto"/>
              <a:buChar char="■"/>
              <a:defRPr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63" r:id="rId5"/>
    <p:sldLayoutId id="2147483666" r:id="rId6"/>
    <p:sldLayoutId id="2147483668" r:id="rId7"/>
    <p:sldLayoutId id="2147483669" r:id="rId8"/>
    <p:sldLayoutId id="2147483671" r:id="rId9"/>
    <p:sldLayoutId id="2147483672" r:id="rId10"/>
    <p:sldLayoutId id="2147483677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636586" y="1799699"/>
            <a:ext cx="4386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고양이 없는</a:t>
            </a:r>
            <a:br>
              <a:rPr lang="en-US" altLang="ko-KR" sz="3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r>
              <a:rPr lang="ko-KR" altLang="en-US" sz="3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고양이 팀</a:t>
            </a:r>
            <a:endParaRPr sz="3200"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1113000" y="3355000"/>
            <a:ext cx="34338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We don't have cats, but somehow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We are making an automated cat toilet</a:t>
            </a:r>
            <a:endParaRPr sz="1400" dirty="0"/>
          </a:p>
        </p:txBody>
      </p:sp>
      <p:sp>
        <p:nvSpPr>
          <p:cNvPr id="241" name="Google Shape;241;p34"/>
          <p:cNvSpPr/>
          <p:nvPr/>
        </p:nvSpPr>
        <p:spPr>
          <a:xfrm>
            <a:off x="2057371" y="1032849"/>
            <a:ext cx="1450916" cy="1218297"/>
          </a:xfrm>
          <a:custGeom>
            <a:avLst/>
            <a:gdLst/>
            <a:ahLst/>
            <a:cxnLst/>
            <a:rect l="l" t="t" r="r" b="b"/>
            <a:pathLst>
              <a:path w="210889" h="177078" extrusionOk="0">
                <a:moveTo>
                  <a:pt x="133614" y="0"/>
                </a:moveTo>
                <a:cubicBezTo>
                  <a:pt x="125500" y="0"/>
                  <a:pt x="118145" y="1920"/>
                  <a:pt x="112321" y="4779"/>
                </a:cubicBezTo>
                <a:cubicBezTo>
                  <a:pt x="95639" y="12943"/>
                  <a:pt x="84247" y="30357"/>
                  <a:pt x="49285" y="44081"/>
                </a:cubicBezTo>
                <a:cubicBezTo>
                  <a:pt x="14349" y="57806"/>
                  <a:pt x="1" y="113491"/>
                  <a:pt x="39927" y="138364"/>
                </a:cubicBezTo>
                <a:cubicBezTo>
                  <a:pt x="70105" y="157172"/>
                  <a:pt x="93134" y="177078"/>
                  <a:pt x="121954" y="177078"/>
                </a:cubicBezTo>
                <a:cubicBezTo>
                  <a:pt x="131288" y="177078"/>
                  <a:pt x="141230" y="174989"/>
                  <a:pt x="152220" y="170099"/>
                </a:cubicBezTo>
                <a:cubicBezTo>
                  <a:pt x="197164" y="150136"/>
                  <a:pt x="210889" y="69659"/>
                  <a:pt x="186559" y="32852"/>
                </a:cubicBezTo>
                <a:cubicBezTo>
                  <a:pt x="170174" y="8111"/>
                  <a:pt x="150291" y="0"/>
                  <a:pt x="1336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 txBox="1">
            <a:spLocks noGrp="1"/>
          </p:cNvSpPr>
          <p:nvPr>
            <p:ph type="ctrTitle"/>
          </p:nvPr>
        </p:nvSpPr>
        <p:spPr>
          <a:xfrm>
            <a:off x="2235136" y="1359212"/>
            <a:ext cx="11895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CWCT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442;p50">
            <a:extLst>
              <a:ext uri="{FF2B5EF4-FFF2-40B4-BE49-F238E27FC236}">
                <a16:creationId xmlns:a16="http://schemas.microsoft.com/office/drawing/2014/main" id="{75A58571-471C-D247-F204-98F332E0E772}"/>
              </a:ext>
            </a:extLst>
          </p:cNvPr>
          <p:cNvSpPr txBox="1">
            <a:spLocks/>
          </p:cNvSpPr>
          <p:nvPr/>
        </p:nvSpPr>
        <p:spPr>
          <a:xfrm>
            <a:off x="0" y="4813800"/>
            <a:ext cx="18030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altLang="ko-KR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2022. 5. 9</a:t>
            </a:r>
            <a:endParaRPr lang="ko-KR" altLang="en-US" sz="8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256;p36">
            <a:extLst>
              <a:ext uri="{FF2B5EF4-FFF2-40B4-BE49-F238E27FC236}">
                <a16:creationId xmlns:a16="http://schemas.microsoft.com/office/drawing/2014/main" id="{88023F7D-6528-BBD5-3291-05C5182B1F65}"/>
              </a:ext>
            </a:extLst>
          </p:cNvPr>
          <p:cNvGrpSpPr/>
          <p:nvPr/>
        </p:nvGrpSpPr>
        <p:grpSpPr>
          <a:xfrm>
            <a:off x="444431" y="479532"/>
            <a:ext cx="553538" cy="468599"/>
            <a:chOff x="2948475" y="1943850"/>
            <a:chExt cx="1472175" cy="1246275"/>
          </a:xfrm>
        </p:grpSpPr>
        <p:sp>
          <p:nvSpPr>
            <p:cNvPr id="39" name="Google Shape;257;p36">
              <a:extLst>
                <a:ext uri="{FF2B5EF4-FFF2-40B4-BE49-F238E27FC236}">
                  <a16:creationId xmlns:a16="http://schemas.microsoft.com/office/drawing/2014/main" id="{6A86211B-AAEA-5135-27CF-99312E7A3E7A}"/>
                </a:ext>
              </a:extLst>
            </p:cNvPr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8;p36">
              <a:extLst>
                <a:ext uri="{FF2B5EF4-FFF2-40B4-BE49-F238E27FC236}">
                  <a16:creationId xmlns:a16="http://schemas.microsoft.com/office/drawing/2014/main" id="{360B13A4-6B00-10E2-4954-12FA1A15DDCC}"/>
                </a:ext>
              </a:extLst>
            </p:cNvPr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9;p36">
              <a:extLst>
                <a:ext uri="{FF2B5EF4-FFF2-40B4-BE49-F238E27FC236}">
                  <a16:creationId xmlns:a16="http://schemas.microsoft.com/office/drawing/2014/main" id="{080D06D6-A37E-1967-F0E1-1B790FC6C974}"/>
                </a:ext>
              </a:extLst>
            </p:cNvPr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0;p36">
              <a:extLst>
                <a:ext uri="{FF2B5EF4-FFF2-40B4-BE49-F238E27FC236}">
                  <a16:creationId xmlns:a16="http://schemas.microsoft.com/office/drawing/2014/main" id="{1FE8E017-010D-2F12-8D69-5DF77669E705}"/>
                </a:ext>
              </a:extLst>
            </p:cNvPr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1;p36">
              <a:extLst>
                <a:ext uri="{FF2B5EF4-FFF2-40B4-BE49-F238E27FC236}">
                  <a16:creationId xmlns:a16="http://schemas.microsoft.com/office/drawing/2014/main" id="{59969AAE-3AE1-51A8-EAFA-E22A87608D47}"/>
                </a:ext>
              </a:extLst>
            </p:cNvPr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DE6540DB-7951-4A00-9D48-6505D427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532" y="443233"/>
            <a:ext cx="7751400" cy="572700"/>
          </a:xfr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수정된 외형 디자인 및 내부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27F41B-0513-715D-5506-B9D2E33F7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49" y="1196789"/>
            <a:ext cx="5327735" cy="359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7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256;p36">
            <a:extLst>
              <a:ext uri="{FF2B5EF4-FFF2-40B4-BE49-F238E27FC236}">
                <a16:creationId xmlns:a16="http://schemas.microsoft.com/office/drawing/2014/main" id="{88023F7D-6528-BBD5-3291-05C5182B1F65}"/>
              </a:ext>
            </a:extLst>
          </p:cNvPr>
          <p:cNvGrpSpPr/>
          <p:nvPr/>
        </p:nvGrpSpPr>
        <p:grpSpPr>
          <a:xfrm>
            <a:off x="444431" y="479532"/>
            <a:ext cx="553538" cy="468599"/>
            <a:chOff x="2948475" y="1943850"/>
            <a:chExt cx="1472175" cy="1246275"/>
          </a:xfrm>
        </p:grpSpPr>
        <p:sp>
          <p:nvSpPr>
            <p:cNvPr id="39" name="Google Shape;257;p36">
              <a:extLst>
                <a:ext uri="{FF2B5EF4-FFF2-40B4-BE49-F238E27FC236}">
                  <a16:creationId xmlns:a16="http://schemas.microsoft.com/office/drawing/2014/main" id="{6A86211B-AAEA-5135-27CF-99312E7A3E7A}"/>
                </a:ext>
              </a:extLst>
            </p:cNvPr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8;p36">
              <a:extLst>
                <a:ext uri="{FF2B5EF4-FFF2-40B4-BE49-F238E27FC236}">
                  <a16:creationId xmlns:a16="http://schemas.microsoft.com/office/drawing/2014/main" id="{360B13A4-6B00-10E2-4954-12FA1A15DDCC}"/>
                </a:ext>
              </a:extLst>
            </p:cNvPr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9;p36">
              <a:extLst>
                <a:ext uri="{FF2B5EF4-FFF2-40B4-BE49-F238E27FC236}">
                  <a16:creationId xmlns:a16="http://schemas.microsoft.com/office/drawing/2014/main" id="{080D06D6-A37E-1967-F0E1-1B790FC6C974}"/>
                </a:ext>
              </a:extLst>
            </p:cNvPr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0;p36">
              <a:extLst>
                <a:ext uri="{FF2B5EF4-FFF2-40B4-BE49-F238E27FC236}">
                  <a16:creationId xmlns:a16="http://schemas.microsoft.com/office/drawing/2014/main" id="{1FE8E017-010D-2F12-8D69-5DF77669E705}"/>
                </a:ext>
              </a:extLst>
            </p:cNvPr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1;p36">
              <a:extLst>
                <a:ext uri="{FF2B5EF4-FFF2-40B4-BE49-F238E27FC236}">
                  <a16:creationId xmlns:a16="http://schemas.microsoft.com/office/drawing/2014/main" id="{59969AAE-3AE1-51A8-EAFA-E22A87608D47}"/>
                </a:ext>
              </a:extLst>
            </p:cNvPr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DE6540DB-7951-4A00-9D48-6505D427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532" y="443233"/>
            <a:ext cx="7751400" cy="572700"/>
          </a:xfr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수정된 외형 디자인 및 내부 구조</a:t>
            </a:r>
          </a:p>
        </p:txBody>
      </p:sp>
      <p:pic>
        <p:nvPicPr>
          <p:cNvPr id="5" name="그림 4" descr="컨테이너이(가) 표시된 사진&#10;&#10;자동 생성된 설명">
            <a:extLst>
              <a:ext uri="{FF2B5EF4-FFF2-40B4-BE49-F238E27FC236}">
                <a16:creationId xmlns:a16="http://schemas.microsoft.com/office/drawing/2014/main" id="{CA732DEC-0E23-8A04-E07B-1246A202D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31" y="1242617"/>
            <a:ext cx="3677093" cy="27357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47EDFE-93B9-74E1-AF9C-69CE8491A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361" y="2558118"/>
            <a:ext cx="4363571" cy="2014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B124FE-9EED-44AC-178D-B9A486F496AD}"/>
              </a:ext>
            </a:extLst>
          </p:cNvPr>
          <p:cNvSpPr txBox="1"/>
          <p:nvPr/>
        </p:nvSpPr>
        <p:spPr>
          <a:xfrm>
            <a:off x="5022478" y="1425388"/>
            <a:ext cx="332142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및 모터 내부구조 스케치</a:t>
            </a:r>
            <a:endParaRPr lang="en-US" altLang="ko-KR" dirty="0"/>
          </a:p>
          <a:p>
            <a:endParaRPr lang="en-US" altLang="ko-KR" sz="900" dirty="0">
              <a:solidFill>
                <a:srgbClr val="FF0000"/>
              </a:solidFill>
            </a:endParaRPr>
          </a:p>
          <a:p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확정된 위치 아닙니다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362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256;p36">
            <a:extLst>
              <a:ext uri="{FF2B5EF4-FFF2-40B4-BE49-F238E27FC236}">
                <a16:creationId xmlns:a16="http://schemas.microsoft.com/office/drawing/2014/main" id="{88023F7D-6528-BBD5-3291-05C5182B1F65}"/>
              </a:ext>
            </a:extLst>
          </p:cNvPr>
          <p:cNvGrpSpPr/>
          <p:nvPr/>
        </p:nvGrpSpPr>
        <p:grpSpPr>
          <a:xfrm>
            <a:off x="444431" y="479532"/>
            <a:ext cx="553538" cy="468599"/>
            <a:chOff x="2948475" y="1943850"/>
            <a:chExt cx="1472175" cy="1246275"/>
          </a:xfrm>
        </p:grpSpPr>
        <p:sp>
          <p:nvSpPr>
            <p:cNvPr id="39" name="Google Shape;257;p36">
              <a:extLst>
                <a:ext uri="{FF2B5EF4-FFF2-40B4-BE49-F238E27FC236}">
                  <a16:creationId xmlns:a16="http://schemas.microsoft.com/office/drawing/2014/main" id="{6A86211B-AAEA-5135-27CF-99312E7A3E7A}"/>
                </a:ext>
              </a:extLst>
            </p:cNvPr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8;p36">
              <a:extLst>
                <a:ext uri="{FF2B5EF4-FFF2-40B4-BE49-F238E27FC236}">
                  <a16:creationId xmlns:a16="http://schemas.microsoft.com/office/drawing/2014/main" id="{360B13A4-6B00-10E2-4954-12FA1A15DDCC}"/>
                </a:ext>
              </a:extLst>
            </p:cNvPr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9;p36">
              <a:extLst>
                <a:ext uri="{FF2B5EF4-FFF2-40B4-BE49-F238E27FC236}">
                  <a16:creationId xmlns:a16="http://schemas.microsoft.com/office/drawing/2014/main" id="{080D06D6-A37E-1967-F0E1-1B790FC6C974}"/>
                </a:ext>
              </a:extLst>
            </p:cNvPr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0;p36">
              <a:extLst>
                <a:ext uri="{FF2B5EF4-FFF2-40B4-BE49-F238E27FC236}">
                  <a16:creationId xmlns:a16="http://schemas.microsoft.com/office/drawing/2014/main" id="{1FE8E017-010D-2F12-8D69-5DF77669E705}"/>
                </a:ext>
              </a:extLst>
            </p:cNvPr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1;p36">
              <a:extLst>
                <a:ext uri="{FF2B5EF4-FFF2-40B4-BE49-F238E27FC236}">
                  <a16:creationId xmlns:a16="http://schemas.microsoft.com/office/drawing/2014/main" id="{59969AAE-3AE1-51A8-EAFA-E22A87608D47}"/>
                </a:ext>
              </a:extLst>
            </p:cNvPr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DE6540DB-7951-4A00-9D48-6505D427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532" y="443233"/>
            <a:ext cx="7751400" cy="572700"/>
          </a:xfr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추가된 디자인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배변통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D8335D-491A-6365-EFF9-393D39259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37" y="1701052"/>
            <a:ext cx="3324135" cy="24070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0F4790-83FA-F4A2-504E-C894509B9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522" y="1701052"/>
            <a:ext cx="4486410" cy="249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47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256;p36">
            <a:extLst>
              <a:ext uri="{FF2B5EF4-FFF2-40B4-BE49-F238E27FC236}">
                <a16:creationId xmlns:a16="http://schemas.microsoft.com/office/drawing/2014/main" id="{88023F7D-6528-BBD5-3291-05C5182B1F65}"/>
              </a:ext>
            </a:extLst>
          </p:cNvPr>
          <p:cNvGrpSpPr/>
          <p:nvPr/>
        </p:nvGrpSpPr>
        <p:grpSpPr>
          <a:xfrm>
            <a:off x="444431" y="479532"/>
            <a:ext cx="553538" cy="468599"/>
            <a:chOff x="2948475" y="1943850"/>
            <a:chExt cx="1472175" cy="1246275"/>
          </a:xfrm>
        </p:grpSpPr>
        <p:sp>
          <p:nvSpPr>
            <p:cNvPr id="39" name="Google Shape;257;p36">
              <a:extLst>
                <a:ext uri="{FF2B5EF4-FFF2-40B4-BE49-F238E27FC236}">
                  <a16:creationId xmlns:a16="http://schemas.microsoft.com/office/drawing/2014/main" id="{6A86211B-AAEA-5135-27CF-99312E7A3E7A}"/>
                </a:ext>
              </a:extLst>
            </p:cNvPr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8;p36">
              <a:extLst>
                <a:ext uri="{FF2B5EF4-FFF2-40B4-BE49-F238E27FC236}">
                  <a16:creationId xmlns:a16="http://schemas.microsoft.com/office/drawing/2014/main" id="{360B13A4-6B00-10E2-4954-12FA1A15DDCC}"/>
                </a:ext>
              </a:extLst>
            </p:cNvPr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9;p36">
              <a:extLst>
                <a:ext uri="{FF2B5EF4-FFF2-40B4-BE49-F238E27FC236}">
                  <a16:creationId xmlns:a16="http://schemas.microsoft.com/office/drawing/2014/main" id="{080D06D6-A37E-1967-F0E1-1B790FC6C974}"/>
                </a:ext>
              </a:extLst>
            </p:cNvPr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0;p36">
              <a:extLst>
                <a:ext uri="{FF2B5EF4-FFF2-40B4-BE49-F238E27FC236}">
                  <a16:creationId xmlns:a16="http://schemas.microsoft.com/office/drawing/2014/main" id="{1FE8E017-010D-2F12-8D69-5DF77669E705}"/>
                </a:ext>
              </a:extLst>
            </p:cNvPr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1;p36">
              <a:extLst>
                <a:ext uri="{FF2B5EF4-FFF2-40B4-BE49-F238E27FC236}">
                  <a16:creationId xmlns:a16="http://schemas.microsoft.com/office/drawing/2014/main" id="{59969AAE-3AE1-51A8-EAFA-E22A87608D47}"/>
                </a:ext>
              </a:extLst>
            </p:cNvPr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DE6540DB-7951-4A00-9D48-6505D427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532" y="443233"/>
            <a:ext cx="7751400" cy="572700"/>
          </a:xfrm>
        </p:spPr>
        <p:txBody>
          <a:bodyPr/>
          <a:lstStyle/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모델링 간섭 체크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C05C34-C06F-D8BB-36CC-B2727C7A5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04" y="1015933"/>
            <a:ext cx="6957113" cy="39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6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10;p39">
            <a:extLst>
              <a:ext uri="{FF2B5EF4-FFF2-40B4-BE49-F238E27FC236}">
                <a16:creationId xmlns:a16="http://schemas.microsoft.com/office/drawing/2014/main" id="{9A8742F9-43E6-4CD9-8B35-1B8788E5F975}"/>
              </a:ext>
            </a:extLst>
          </p:cNvPr>
          <p:cNvSpPr txBox="1">
            <a:spLocks/>
          </p:cNvSpPr>
          <p:nvPr/>
        </p:nvSpPr>
        <p:spPr>
          <a:xfrm>
            <a:off x="5230906" y="1136944"/>
            <a:ext cx="379648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매뉴얼 수정</a:t>
            </a:r>
            <a:endParaRPr lang="en-US" altLang="ko-KR" sz="48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9" name="Google Shape;312;p39">
            <a:extLst>
              <a:ext uri="{FF2B5EF4-FFF2-40B4-BE49-F238E27FC236}">
                <a16:creationId xmlns:a16="http://schemas.microsoft.com/office/drawing/2014/main" id="{902C7FA0-3078-4400-891E-F7FC917161A4}"/>
              </a:ext>
            </a:extLst>
          </p:cNvPr>
          <p:cNvSpPr txBox="1">
            <a:spLocks/>
          </p:cNvSpPr>
          <p:nvPr/>
        </p:nvSpPr>
        <p:spPr>
          <a:xfrm>
            <a:off x="6243986" y="1835572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ko-KR" altLang="en-US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기존 매뉴얼 보다 자세히 작성</a:t>
            </a:r>
          </a:p>
        </p:txBody>
      </p:sp>
      <p:sp>
        <p:nvSpPr>
          <p:cNvPr id="40" name="Google Shape;310;p39">
            <a:extLst>
              <a:ext uri="{FF2B5EF4-FFF2-40B4-BE49-F238E27FC236}">
                <a16:creationId xmlns:a16="http://schemas.microsoft.com/office/drawing/2014/main" id="{50A77639-59E1-4E90-BB2C-5D8B7EEC8BBE}"/>
              </a:ext>
            </a:extLst>
          </p:cNvPr>
          <p:cNvSpPr txBox="1">
            <a:spLocks/>
          </p:cNvSpPr>
          <p:nvPr/>
        </p:nvSpPr>
        <p:spPr>
          <a:xfrm>
            <a:off x="4356571" y="1414672"/>
            <a:ext cx="737692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9pPr>
          </a:lstStyle>
          <a:p>
            <a:r>
              <a:rPr lang="en-US" altLang="ko-KR" sz="9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</a:t>
            </a:r>
            <a:endParaRPr lang="ko-KR" altLang="en-US" sz="96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256;p36">
            <a:extLst>
              <a:ext uri="{FF2B5EF4-FFF2-40B4-BE49-F238E27FC236}">
                <a16:creationId xmlns:a16="http://schemas.microsoft.com/office/drawing/2014/main" id="{88023F7D-6528-BBD5-3291-05C5182B1F65}"/>
              </a:ext>
            </a:extLst>
          </p:cNvPr>
          <p:cNvGrpSpPr/>
          <p:nvPr/>
        </p:nvGrpSpPr>
        <p:grpSpPr>
          <a:xfrm>
            <a:off x="444431" y="479532"/>
            <a:ext cx="553538" cy="468599"/>
            <a:chOff x="2948475" y="1943850"/>
            <a:chExt cx="1472175" cy="1246275"/>
          </a:xfrm>
        </p:grpSpPr>
        <p:sp>
          <p:nvSpPr>
            <p:cNvPr id="39" name="Google Shape;257;p36">
              <a:extLst>
                <a:ext uri="{FF2B5EF4-FFF2-40B4-BE49-F238E27FC236}">
                  <a16:creationId xmlns:a16="http://schemas.microsoft.com/office/drawing/2014/main" id="{6A86211B-AAEA-5135-27CF-99312E7A3E7A}"/>
                </a:ext>
              </a:extLst>
            </p:cNvPr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8;p36">
              <a:extLst>
                <a:ext uri="{FF2B5EF4-FFF2-40B4-BE49-F238E27FC236}">
                  <a16:creationId xmlns:a16="http://schemas.microsoft.com/office/drawing/2014/main" id="{360B13A4-6B00-10E2-4954-12FA1A15DDCC}"/>
                </a:ext>
              </a:extLst>
            </p:cNvPr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9;p36">
              <a:extLst>
                <a:ext uri="{FF2B5EF4-FFF2-40B4-BE49-F238E27FC236}">
                  <a16:creationId xmlns:a16="http://schemas.microsoft.com/office/drawing/2014/main" id="{080D06D6-A37E-1967-F0E1-1B790FC6C974}"/>
                </a:ext>
              </a:extLst>
            </p:cNvPr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0;p36">
              <a:extLst>
                <a:ext uri="{FF2B5EF4-FFF2-40B4-BE49-F238E27FC236}">
                  <a16:creationId xmlns:a16="http://schemas.microsoft.com/office/drawing/2014/main" id="{1FE8E017-010D-2F12-8D69-5DF77669E705}"/>
                </a:ext>
              </a:extLst>
            </p:cNvPr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1;p36">
              <a:extLst>
                <a:ext uri="{FF2B5EF4-FFF2-40B4-BE49-F238E27FC236}">
                  <a16:creationId xmlns:a16="http://schemas.microsoft.com/office/drawing/2014/main" id="{59969AAE-3AE1-51A8-EAFA-E22A87608D47}"/>
                </a:ext>
              </a:extLst>
            </p:cNvPr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DE6540DB-7951-4A00-9D48-6505D427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700" y="479532"/>
            <a:ext cx="2799789" cy="2010855"/>
          </a:xfr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매뉴얼 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B7FEA5-6FF7-159B-8E62-5DF7462B4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754" y="1045091"/>
            <a:ext cx="4042875" cy="36469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942FC7-A73C-7CB1-2A27-9DB86CE21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35" y="1191521"/>
            <a:ext cx="3080953" cy="335504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13B0BA5-3DF3-0F8D-7026-E7B0CDED9BF5}"/>
              </a:ext>
            </a:extLst>
          </p:cNvPr>
          <p:cNvSpPr/>
          <p:nvPr/>
        </p:nvSpPr>
        <p:spPr>
          <a:xfrm>
            <a:off x="3904427" y="2407023"/>
            <a:ext cx="483389" cy="3294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565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256;p36">
            <a:extLst>
              <a:ext uri="{FF2B5EF4-FFF2-40B4-BE49-F238E27FC236}">
                <a16:creationId xmlns:a16="http://schemas.microsoft.com/office/drawing/2014/main" id="{88023F7D-6528-BBD5-3291-05C5182B1F65}"/>
              </a:ext>
            </a:extLst>
          </p:cNvPr>
          <p:cNvGrpSpPr/>
          <p:nvPr/>
        </p:nvGrpSpPr>
        <p:grpSpPr>
          <a:xfrm>
            <a:off x="444431" y="479532"/>
            <a:ext cx="553538" cy="468599"/>
            <a:chOff x="2948475" y="1943850"/>
            <a:chExt cx="1472175" cy="1246275"/>
          </a:xfrm>
        </p:grpSpPr>
        <p:sp>
          <p:nvSpPr>
            <p:cNvPr id="39" name="Google Shape;257;p36">
              <a:extLst>
                <a:ext uri="{FF2B5EF4-FFF2-40B4-BE49-F238E27FC236}">
                  <a16:creationId xmlns:a16="http://schemas.microsoft.com/office/drawing/2014/main" id="{6A86211B-AAEA-5135-27CF-99312E7A3E7A}"/>
                </a:ext>
              </a:extLst>
            </p:cNvPr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8;p36">
              <a:extLst>
                <a:ext uri="{FF2B5EF4-FFF2-40B4-BE49-F238E27FC236}">
                  <a16:creationId xmlns:a16="http://schemas.microsoft.com/office/drawing/2014/main" id="{360B13A4-6B00-10E2-4954-12FA1A15DDCC}"/>
                </a:ext>
              </a:extLst>
            </p:cNvPr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9;p36">
              <a:extLst>
                <a:ext uri="{FF2B5EF4-FFF2-40B4-BE49-F238E27FC236}">
                  <a16:creationId xmlns:a16="http://schemas.microsoft.com/office/drawing/2014/main" id="{080D06D6-A37E-1967-F0E1-1B790FC6C974}"/>
                </a:ext>
              </a:extLst>
            </p:cNvPr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0;p36">
              <a:extLst>
                <a:ext uri="{FF2B5EF4-FFF2-40B4-BE49-F238E27FC236}">
                  <a16:creationId xmlns:a16="http://schemas.microsoft.com/office/drawing/2014/main" id="{1FE8E017-010D-2F12-8D69-5DF77669E705}"/>
                </a:ext>
              </a:extLst>
            </p:cNvPr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1;p36">
              <a:extLst>
                <a:ext uri="{FF2B5EF4-FFF2-40B4-BE49-F238E27FC236}">
                  <a16:creationId xmlns:a16="http://schemas.microsoft.com/office/drawing/2014/main" id="{59969AAE-3AE1-51A8-EAFA-E22A87608D47}"/>
                </a:ext>
              </a:extLst>
            </p:cNvPr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0B727E7-3659-6220-BD10-4C62F747C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109" y="182386"/>
            <a:ext cx="5499781" cy="496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90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64"/>
          <p:cNvGrpSpPr/>
          <p:nvPr/>
        </p:nvGrpSpPr>
        <p:grpSpPr>
          <a:xfrm rot="2700000">
            <a:off x="2927411" y="867414"/>
            <a:ext cx="1189638" cy="1007092"/>
            <a:chOff x="2948475" y="1943850"/>
            <a:chExt cx="1472175" cy="1246275"/>
          </a:xfrm>
        </p:grpSpPr>
        <p:sp>
          <p:nvSpPr>
            <p:cNvPr id="724" name="Google Shape;724;p64"/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4"/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4"/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4"/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4"/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64"/>
          <p:cNvSpPr txBox="1">
            <a:spLocks noGrp="1"/>
          </p:cNvSpPr>
          <p:nvPr>
            <p:ph type="ctrTitle"/>
          </p:nvPr>
        </p:nvSpPr>
        <p:spPr>
          <a:xfrm>
            <a:off x="831175" y="890950"/>
            <a:ext cx="3510000" cy="12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30" name="Google Shape;730;p64"/>
          <p:cNvSpPr txBox="1"/>
          <p:nvPr/>
        </p:nvSpPr>
        <p:spPr>
          <a:xfrm>
            <a:off x="831175" y="1976600"/>
            <a:ext cx="27051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rPr>
              <a:t>Do you have any questions?</a:t>
            </a:r>
            <a:endParaRPr sz="2400" dirty="0">
              <a:solidFill>
                <a:schemeClr val="accent4"/>
              </a:solidFill>
              <a:latin typeface="Katibeh"/>
              <a:ea typeface="Katibeh"/>
              <a:cs typeface="Katibeh"/>
              <a:sym typeface="Katibeh"/>
            </a:endParaRPr>
          </a:p>
        </p:txBody>
      </p:sp>
      <p:grpSp>
        <p:nvGrpSpPr>
          <p:cNvPr id="733" name="Google Shape;733;p64"/>
          <p:cNvGrpSpPr/>
          <p:nvPr/>
        </p:nvGrpSpPr>
        <p:grpSpPr>
          <a:xfrm rot="2700000">
            <a:off x="4253869" y="986293"/>
            <a:ext cx="745970" cy="631503"/>
            <a:chOff x="2948475" y="1943850"/>
            <a:chExt cx="1472175" cy="1246275"/>
          </a:xfrm>
        </p:grpSpPr>
        <p:sp>
          <p:nvSpPr>
            <p:cNvPr id="734" name="Google Shape;734;p64"/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4"/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4"/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4"/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4"/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64"/>
          <p:cNvSpPr/>
          <p:nvPr/>
        </p:nvSpPr>
        <p:spPr>
          <a:xfrm rot="10800000">
            <a:off x="-135" y="-93"/>
            <a:ext cx="2187686" cy="894520"/>
          </a:xfrm>
          <a:custGeom>
            <a:avLst/>
            <a:gdLst/>
            <a:ahLst/>
            <a:cxnLst/>
            <a:rect l="l" t="t" r="r" b="b"/>
            <a:pathLst>
              <a:path w="237986" h="98407" extrusionOk="0">
                <a:moveTo>
                  <a:pt x="190282" y="1"/>
                </a:moveTo>
                <a:cubicBezTo>
                  <a:pt x="163697" y="1"/>
                  <a:pt x="129765" y="2539"/>
                  <a:pt x="98623" y="12452"/>
                </a:cubicBezTo>
                <a:cubicBezTo>
                  <a:pt x="34828" y="32767"/>
                  <a:pt x="1" y="98407"/>
                  <a:pt x="1" y="98407"/>
                </a:cubicBezTo>
                <a:lnTo>
                  <a:pt x="237986" y="98407"/>
                </a:lnTo>
                <a:lnTo>
                  <a:pt x="237986" y="2796"/>
                </a:lnTo>
                <a:cubicBezTo>
                  <a:pt x="237986" y="2796"/>
                  <a:pt x="218179" y="1"/>
                  <a:pt x="1902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>
            <a:spLocks noGrp="1"/>
          </p:cNvSpPr>
          <p:nvPr>
            <p:ph type="body" idx="1"/>
          </p:nvPr>
        </p:nvSpPr>
        <p:spPr>
          <a:xfrm>
            <a:off x="816441" y="1497560"/>
            <a:ext cx="7751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정확한 치수가 없다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</a:pP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메뉴얼을 자세히 작성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</a:pP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와이어 프레임 형식으로 그림 그리기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</a:pP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모터나 </a:t>
            </a:r>
            <a:r>
              <a:rPr lang="ko-KR" altLang="en-US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아두이노가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들어갈 위치 정하기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</a:pP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</a:pP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</a:pPr>
            <a:endParaRPr 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5/16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일 피드백 사항</a:t>
            </a:r>
            <a:endParaRPr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81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>
            <a:spLocks noGrp="1"/>
          </p:cNvSpPr>
          <p:nvPr>
            <p:ph type="title"/>
          </p:nvPr>
        </p:nvSpPr>
        <p:spPr>
          <a:xfrm>
            <a:off x="721200" y="1817400"/>
            <a:ext cx="3136500" cy="15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5/16~5/30</a:t>
            </a:r>
            <a:br>
              <a:rPr lang="en-US" altLang="ko-KR" sz="4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sz="4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진행 상황</a:t>
            </a:r>
            <a:endParaRPr sz="4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54" name="Google Shape;254;p36"/>
          <p:cNvSpPr txBox="1">
            <a:spLocks noGrp="1"/>
          </p:cNvSpPr>
          <p:nvPr>
            <p:ph type="subTitle" idx="1"/>
          </p:nvPr>
        </p:nvSpPr>
        <p:spPr>
          <a:xfrm>
            <a:off x="4808163" y="372960"/>
            <a:ext cx="381338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sym typeface="Katibeh"/>
              </a:rPr>
              <a:t>1.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와이어 프레임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/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모델링</a:t>
            </a:r>
            <a:endParaRPr sz="2400" b="0" dirty="0">
              <a:latin typeface="한컴 말랑말랑 Regular" panose="020F0303000000000000" pitchFamily="50" charset="-127"/>
              <a:ea typeface="한컴 말랑말랑 Regular" panose="020F0303000000000000" pitchFamily="50" charset="-127"/>
              <a:sym typeface="Katibeh"/>
            </a:endParaRPr>
          </a:p>
        </p:txBody>
      </p:sp>
      <p:sp>
        <p:nvSpPr>
          <p:cNvPr id="255" name="Google Shape;255;p36"/>
          <p:cNvSpPr txBox="1">
            <a:spLocks noGrp="1"/>
          </p:cNvSpPr>
          <p:nvPr>
            <p:ph type="subTitle" idx="2"/>
          </p:nvPr>
        </p:nvSpPr>
        <p:spPr>
          <a:xfrm>
            <a:off x="4809364" y="766847"/>
            <a:ext cx="3465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모델 치수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/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모터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/</a:t>
            </a:r>
            <a:r>
              <a:rPr lang="ko-KR" altLang="en-US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아두이노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등 내부에 들어갈 위치 그림</a:t>
            </a:r>
            <a:endParaRPr sz="12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grpSp>
        <p:nvGrpSpPr>
          <p:cNvPr id="256" name="Google Shape;256;p36"/>
          <p:cNvGrpSpPr/>
          <p:nvPr/>
        </p:nvGrpSpPr>
        <p:grpSpPr>
          <a:xfrm>
            <a:off x="4012469" y="534307"/>
            <a:ext cx="553538" cy="468599"/>
            <a:chOff x="2948475" y="1943850"/>
            <a:chExt cx="1472175" cy="1246275"/>
          </a:xfrm>
        </p:grpSpPr>
        <p:sp>
          <p:nvSpPr>
            <p:cNvPr id="257" name="Google Shape;257;p36"/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6"/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6"/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6"/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6"/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36"/>
          <p:cNvGrpSpPr/>
          <p:nvPr/>
        </p:nvGrpSpPr>
        <p:grpSpPr>
          <a:xfrm>
            <a:off x="4012351" y="1643866"/>
            <a:ext cx="553538" cy="468599"/>
            <a:chOff x="2948475" y="1943850"/>
            <a:chExt cx="1472175" cy="1246275"/>
          </a:xfrm>
        </p:grpSpPr>
        <p:sp>
          <p:nvSpPr>
            <p:cNvPr id="263" name="Google Shape;263;p36"/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6"/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6"/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6"/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6"/>
          <p:cNvGrpSpPr/>
          <p:nvPr/>
        </p:nvGrpSpPr>
        <p:grpSpPr>
          <a:xfrm>
            <a:off x="4002695" y="2706698"/>
            <a:ext cx="553538" cy="468599"/>
            <a:chOff x="2948475" y="1943850"/>
            <a:chExt cx="1472175" cy="1246275"/>
          </a:xfrm>
        </p:grpSpPr>
        <p:sp>
          <p:nvSpPr>
            <p:cNvPr id="269" name="Google Shape;269;p36"/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6"/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6"/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36"/>
          <p:cNvSpPr txBox="1">
            <a:spLocks noGrp="1"/>
          </p:cNvSpPr>
          <p:nvPr>
            <p:ph type="subTitle" idx="3"/>
          </p:nvPr>
        </p:nvSpPr>
        <p:spPr>
          <a:xfrm>
            <a:off x="4808163" y="1561206"/>
            <a:ext cx="3341735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디자인 변경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/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모델링</a:t>
            </a:r>
            <a:endParaRPr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81" name="Google Shape;281;p36"/>
          <p:cNvSpPr txBox="1">
            <a:spLocks noGrp="1"/>
          </p:cNvSpPr>
          <p:nvPr>
            <p:ph type="subTitle" idx="4"/>
          </p:nvPr>
        </p:nvSpPr>
        <p:spPr>
          <a:xfrm>
            <a:off x="4809364" y="1955094"/>
            <a:ext cx="3465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내부 부품에 알맞게 추가 디자인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모델링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</a:t>
            </a:r>
            <a:endParaRPr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82" name="Google Shape;282;p36"/>
          <p:cNvSpPr txBox="1">
            <a:spLocks noGrp="1"/>
          </p:cNvSpPr>
          <p:nvPr>
            <p:ph type="subTitle" idx="5"/>
          </p:nvPr>
        </p:nvSpPr>
        <p:spPr>
          <a:xfrm>
            <a:off x="4808163" y="2595597"/>
            <a:ext cx="3465599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매뉴얼 수정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endParaRPr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83" name="Google Shape;283;p36"/>
          <p:cNvSpPr txBox="1">
            <a:spLocks noGrp="1"/>
          </p:cNvSpPr>
          <p:nvPr>
            <p:ph type="subTitle" idx="6"/>
          </p:nvPr>
        </p:nvSpPr>
        <p:spPr>
          <a:xfrm>
            <a:off x="4808162" y="2978647"/>
            <a:ext cx="3465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기존 매뉴얼 보다 자세하게 작성</a:t>
            </a:r>
            <a:endParaRPr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grpSp>
        <p:nvGrpSpPr>
          <p:cNvPr id="27" name="Google Shape;268;p36">
            <a:extLst>
              <a:ext uri="{FF2B5EF4-FFF2-40B4-BE49-F238E27FC236}">
                <a16:creationId xmlns:a16="http://schemas.microsoft.com/office/drawing/2014/main" id="{BF9EEA12-D3D4-0899-A089-0D4F6505D297}"/>
              </a:ext>
            </a:extLst>
          </p:cNvPr>
          <p:cNvGrpSpPr/>
          <p:nvPr/>
        </p:nvGrpSpPr>
        <p:grpSpPr>
          <a:xfrm>
            <a:off x="4018462" y="3824643"/>
            <a:ext cx="553538" cy="468599"/>
            <a:chOff x="2948475" y="1943850"/>
            <a:chExt cx="1472175" cy="1246275"/>
          </a:xfrm>
        </p:grpSpPr>
        <p:sp>
          <p:nvSpPr>
            <p:cNvPr id="28" name="Google Shape;269;p36">
              <a:extLst>
                <a:ext uri="{FF2B5EF4-FFF2-40B4-BE49-F238E27FC236}">
                  <a16:creationId xmlns:a16="http://schemas.microsoft.com/office/drawing/2014/main" id="{E9D1EF8D-2C98-0145-93BB-64E8810E19B3}"/>
                </a:ext>
              </a:extLst>
            </p:cNvPr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0;p36">
              <a:extLst>
                <a:ext uri="{FF2B5EF4-FFF2-40B4-BE49-F238E27FC236}">
                  <a16:creationId xmlns:a16="http://schemas.microsoft.com/office/drawing/2014/main" id="{EABC32CA-548B-7DF3-B216-43179A267D7D}"/>
                </a:ext>
              </a:extLst>
            </p:cNvPr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1;p36">
              <a:extLst>
                <a:ext uri="{FF2B5EF4-FFF2-40B4-BE49-F238E27FC236}">
                  <a16:creationId xmlns:a16="http://schemas.microsoft.com/office/drawing/2014/main" id="{6B6926B2-DA0A-9123-FE3C-86E83A5E1778}"/>
                </a:ext>
              </a:extLst>
            </p:cNvPr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2;p36">
              <a:extLst>
                <a:ext uri="{FF2B5EF4-FFF2-40B4-BE49-F238E27FC236}">
                  <a16:creationId xmlns:a16="http://schemas.microsoft.com/office/drawing/2014/main" id="{AEFDDFDE-8C92-C7AF-20A4-E10DDB94FD95}"/>
                </a:ext>
              </a:extLst>
            </p:cNvPr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3;p36">
              <a:extLst>
                <a:ext uri="{FF2B5EF4-FFF2-40B4-BE49-F238E27FC236}">
                  <a16:creationId xmlns:a16="http://schemas.microsoft.com/office/drawing/2014/main" id="{B7D510B9-0886-31AD-A379-58C7B7FFB06A}"/>
                </a:ext>
              </a:extLst>
            </p:cNvPr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82;p36">
            <a:extLst>
              <a:ext uri="{FF2B5EF4-FFF2-40B4-BE49-F238E27FC236}">
                <a16:creationId xmlns:a16="http://schemas.microsoft.com/office/drawing/2014/main" id="{8D15B2C1-784A-3E78-6570-67B0B140F75C}"/>
              </a:ext>
            </a:extLst>
          </p:cNvPr>
          <p:cNvSpPr txBox="1">
            <a:spLocks/>
          </p:cNvSpPr>
          <p:nvPr/>
        </p:nvSpPr>
        <p:spPr>
          <a:xfrm>
            <a:off x="4808163" y="3765788"/>
            <a:ext cx="3465599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None/>
              <a:defRPr sz="24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1pPr>
            <a:lvl2pPr marL="914400" marR="0" lvl="1" indent="-304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None/>
              <a:defRPr sz="24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2pPr>
            <a:lvl3pPr marL="1371600" marR="0" lvl="2" indent="-304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None/>
              <a:defRPr sz="24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3pPr>
            <a:lvl4pPr marL="1828800" marR="0" lvl="3" indent="-304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None/>
              <a:defRPr sz="24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4pPr>
            <a:lvl5pPr marL="2286000" marR="0" lvl="4" indent="-304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None/>
              <a:defRPr sz="24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5pPr>
            <a:lvl6pPr marL="2743200" marR="0" lvl="5" indent="-304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None/>
              <a:defRPr sz="24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6pPr>
            <a:lvl7pPr marL="3200400" marR="0" lvl="6" indent="-304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None/>
              <a:defRPr sz="24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7pPr>
            <a:lvl8pPr marL="3657600" marR="0" lvl="7" indent="-304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None/>
              <a:defRPr sz="24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8pPr>
            <a:lvl9pPr marL="4114800" marR="0" lvl="8" indent="-304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None/>
              <a:defRPr sz="24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9pPr>
          </a:lstStyle>
          <a:p>
            <a:pPr marL="0" indent="0"/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부품 주문 </a:t>
            </a:r>
          </a:p>
        </p:txBody>
      </p:sp>
      <p:sp>
        <p:nvSpPr>
          <p:cNvPr id="34" name="Google Shape;283;p36">
            <a:extLst>
              <a:ext uri="{FF2B5EF4-FFF2-40B4-BE49-F238E27FC236}">
                <a16:creationId xmlns:a16="http://schemas.microsoft.com/office/drawing/2014/main" id="{561E21C3-8787-94CD-9780-BD3351FE9608}"/>
              </a:ext>
            </a:extLst>
          </p:cNvPr>
          <p:cNvSpPr txBox="1">
            <a:spLocks/>
          </p:cNvSpPr>
          <p:nvPr/>
        </p:nvSpPr>
        <p:spPr>
          <a:xfrm>
            <a:off x="4808162" y="4140246"/>
            <a:ext cx="3465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사용할 부품 여러 개 주문으로 비교 사용 할 예정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39"/>
          <p:cNvGrpSpPr/>
          <p:nvPr/>
        </p:nvGrpSpPr>
        <p:grpSpPr>
          <a:xfrm rot="1194796">
            <a:off x="4881679" y="1190353"/>
            <a:ext cx="1795497" cy="1519985"/>
            <a:chOff x="2948475" y="1943850"/>
            <a:chExt cx="1472175" cy="1246275"/>
          </a:xfrm>
        </p:grpSpPr>
        <p:sp>
          <p:nvSpPr>
            <p:cNvPr id="305" name="Google Shape;305;p39"/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39"/>
          <p:cNvSpPr txBox="1">
            <a:spLocks noGrp="1"/>
          </p:cNvSpPr>
          <p:nvPr>
            <p:ph type="title"/>
          </p:nvPr>
        </p:nvSpPr>
        <p:spPr>
          <a:xfrm>
            <a:off x="4881462" y="1729975"/>
            <a:ext cx="4262538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와이어 프레임</a:t>
            </a:r>
            <a:br>
              <a:rPr lang="en-US" altLang="ko-KR" sz="4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sz="4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</a:t>
            </a:r>
            <a:r>
              <a:rPr lang="ko-KR" altLang="en-US" sz="4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모델링</a:t>
            </a:r>
          </a:p>
        </p:txBody>
      </p:sp>
      <p:pic>
        <p:nvPicPr>
          <p:cNvPr id="311" name="Google Shape;3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350" y="741450"/>
            <a:ext cx="3657600" cy="3657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12" name="Google Shape;312;p39"/>
          <p:cNvSpPr txBox="1">
            <a:spLocks noGrp="1"/>
          </p:cNvSpPr>
          <p:nvPr>
            <p:ph type="subTitle" idx="1"/>
          </p:nvPr>
        </p:nvSpPr>
        <p:spPr>
          <a:xfrm>
            <a:off x="5598274" y="2571775"/>
            <a:ext cx="291580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기존 제품의 치수를 바탕으로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정확한 치수 정하고 간단한 그림으로 표현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1" name="Google Shape;310;p39">
            <a:extLst>
              <a:ext uri="{FF2B5EF4-FFF2-40B4-BE49-F238E27FC236}">
                <a16:creationId xmlns:a16="http://schemas.microsoft.com/office/drawing/2014/main" id="{AE41ADC9-18B6-4A89-9C64-243A3624F153}"/>
              </a:ext>
            </a:extLst>
          </p:cNvPr>
          <p:cNvSpPr txBox="1">
            <a:spLocks/>
          </p:cNvSpPr>
          <p:nvPr/>
        </p:nvSpPr>
        <p:spPr>
          <a:xfrm>
            <a:off x="2377304" y="1821702"/>
            <a:ext cx="737692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9pPr>
          </a:lstStyle>
          <a:p>
            <a:r>
              <a:rPr lang="en-US" altLang="ko-KR" sz="9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</a:t>
            </a:r>
            <a:endParaRPr lang="ko-KR" altLang="en-US" sz="9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7;p40">
            <a:extLst>
              <a:ext uri="{FF2B5EF4-FFF2-40B4-BE49-F238E27FC236}">
                <a16:creationId xmlns:a16="http://schemas.microsoft.com/office/drawing/2014/main" id="{4AD80304-A95C-9595-0497-594F9C721B94}"/>
              </a:ext>
            </a:extLst>
          </p:cNvPr>
          <p:cNvSpPr txBox="1">
            <a:spLocks/>
          </p:cNvSpPr>
          <p:nvPr/>
        </p:nvSpPr>
        <p:spPr>
          <a:xfrm>
            <a:off x="973493" y="753418"/>
            <a:ext cx="4025672" cy="65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1pPr>
            <a:lvl2pPr marR="0"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2pPr>
            <a:lvl3pPr marR="0"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3pPr>
            <a:lvl4pPr marR="0"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4pPr>
            <a:lvl5pPr marR="0"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5pPr>
            <a:lvl6pPr marR="0"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6pPr>
            <a:lvl7pPr marR="0"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7pPr>
            <a:lvl8pPr marR="0"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8pPr>
            <a:lvl9pPr marR="0"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9pPr>
          </a:lstStyle>
          <a:p>
            <a:pPr algn="l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정확한 치수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(mm)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9" name="Google Shape;268;p36">
            <a:extLst>
              <a:ext uri="{FF2B5EF4-FFF2-40B4-BE49-F238E27FC236}">
                <a16:creationId xmlns:a16="http://schemas.microsoft.com/office/drawing/2014/main" id="{AAB30247-5AA1-8412-4B1F-4AD37A6E5EE9}"/>
              </a:ext>
            </a:extLst>
          </p:cNvPr>
          <p:cNvGrpSpPr/>
          <p:nvPr/>
        </p:nvGrpSpPr>
        <p:grpSpPr>
          <a:xfrm>
            <a:off x="528021" y="763428"/>
            <a:ext cx="445472" cy="354675"/>
            <a:chOff x="2948475" y="1943850"/>
            <a:chExt cx="1472175" cy="1246275"/>
          </a:xfrm>
        </p:grpSpPr>
        <p:sp>
          <p:nvSpPr>
            <p:cNvPr id="10" name="Google Shape;269;p36">
              <a:extLst>
                <a:ext uri="{FF2B5EF4-FFF2-40B4-BE49-F238E27FC236}">
                  <a16:creationId xmlns:a16="http://schemas.microsoft.com/office/drawing/2014/main" id="{A50DDAEA-968F-BD97-E5ED-17E3E0819BB4}"/>
                </a:ext>
              </a:extLst>
            </p:cNvPr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270;p36">
              <a:extLst>
                <a:ext uri="{FF2B5EF4-FFF2-40B4-BE49-F238E27FC236}">
                  <a16:creationId xmlns:a16="http://schemas.microsoft.com/office/drawing/2014/main" id="{E6647F5E-FB55-C267-05AB-901F698AAF24}"/>
                </a:ext>
              </a:extLst>
            </p:cNvPr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1;p36">
              <a:extLst>
                <a:ext uri="{FF2B5EF4-FFF2-40B4-BE49-F238E27FC236}">
                  <a16:creationId xmlns:a16="http://schemas.microsoft.com/office/drawing/2014/main" id="{D443A306-5E97-B2F2-FD13-1AD53935E979}"/>
                </a:ext>
              </a:extLst>
            </p:cNvPr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2;p36">
              <a:extLst>
                <a:ext uri="{FF2B5EF4-FFF2-40B4-BE49-F238E27FC236}">
                  <a16:creationId xmlns:a16="http://schemas.microsoft.com/office/drawing/2014/main" id="{7A7A0168-9B91-0EC7-8B20-FAA132B16A9B}"/>
                </a:ext>
              </a:extLst>
            </p:cNvPr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3;p36">
              <a:extLst>
                <a:ext uri="{FF2B5EF4-FFF2-40B4-BE49-F238E27FC236}">
                  <a16:creationId xmlns:a16="http://schemas.microsoft.com/office/drawing/2014/main" id="{4C845599-4417-9A6B-CD5A-4CA588F5E18A}"/>
                </a:ext>
              </a:extLst>
            </p:cNvPr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AD2324D-0D2C-8D3A-6FD3-B7C6AD9CE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21410" y="1301403"/>
            <a:ext cx="2599610" cy="34661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6CA152-B8C6-AF57-9AED-7C094805F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267488" y="1301403"/>
            <a:ext cx="2599610" cy="34661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740D24-0C83-0742-43FA-4D7CB75E9E83}"/>
              </a:ext>
            </a:extLst>
          </p:cNvPr>
          <p:cNvSpPr txBox="1"/>
          <p:nvPr/>
        </p:nvSpPr>
        <p:spPr>
          <a:xfrm>
            <a:off x="1800141" y="4565276"/>
            <a:ext cx="104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본체 치수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AFCA0F-B2D0-F028-71ED-CE2F20B26443}"/>
              </a:ext>
            </a:extLst>
          </p:cNvPr>
          <p:cNvSpPr txBox="1"/>
          <p:nvPr/>
        </p:nvSpPr>
        <p:spPr>
          <a:xfrm>
            <a:off x="5966420" y="4578723"/>
            <a:ext cx="1201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모래통</a:t>
            </a:r>
            <a:r>
              <a:rPr lang="ko-KR" altLang="en-US" dirty="0"/>
              <a:t> 치수</a:t>
            </a:r>
          </a:p>
        </p:txBody>
      </p:sp>
    </p:spTree>
    <p:extLst>
      <p:ext uri="{BB962C8B-B14F-4D97-AF65-F5344CB8AC3E}">
        <p14:creationId xmlns:p14="http://schemas.microsoft.com/office/powerpoint/2010/main" val="217062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7;p40">
            <a:extLst>
              <a:ext uri="{FF2B5EF4-FFF2-40B4-BE49-F238E27FC236}">
                <a16:creationId xmlns:a16="http://schemas.microsoft.com/office/drawing/2014/main" id="{4AD80304-A95C-9595-0497-594F9C721B94}"/>
              </a:ext>
            </a:extLst>
          </p:cNvPr>
          <p:cNvSpPr txBox="1">
            <a:spLocks/>
          </p:cNvSpPr>
          <p:nvPr/>
        </p:nvSpPr>
        <p:spPr>
          <a:xfrm>
            <a:off x="973493" y="753418"/>
            <a:ext cx="4025672" cy="65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1pPr>
            <a:lvl2pPr marR="0"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2pPr>
            <a:lvl3pPr marR="0"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3pPr>
            <a:lvl4pPr marR="0"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4pPr>
            <a:lvl5pPr marR="0"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5pPr>
            <a:lvl6pPr marR="0"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6pPr>
            <a:lvl7pPr marR="0"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7pPr>
            <a:lvl8pPr marR="0"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8pPr>
            <a:lvl9pPr marR="0"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9pPr>
          </a:lstStyle>
          <a:p>
            <a:pPr algn="l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정확한 치수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(cm)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9" name="Google Shape;268;p36">
            <a:extLst>
              <a:ext uri="{FF2B5EF4-FFF2-40B4-BE49-F238E27FC236}">
                <a16:creationId xmlns:a16="http://schemas.microsoft.com/office/drawing/2014/main" id="{AAB30247-5AA1-8412-4B1F-4AD37A6E5EE9}"/>
              </a:ext>
            </a:extLst>
          </p:cNvPr>
          <p:cNvGrpSpPr/>
          <p:nvPr/>
        </p:nvGrpSpPr>
        <p:grpSpPr>
          <a:xfrm>
            <a:off x="528021" y="763428"/>
            <a:ext cx="445472" cy="354675"/>
            <a:chOff x="2948475" y="1943850"/>
            <a:chExt cx="1472175" cy="1246275"/>
          </a:xfrm>
        </p:grpSpPr>
        <p:sp>
          <p:nvSpPr>
            <p:cNvPr id="10" name="Google Shape;269;p36">
              <a:extLst>
                <a:ext uri="{FF2B5EF4-FFF2-40B4-BE49-F238E27FC236}">
                  <a16:creationId xmlns:a16="http://schemas.microsoft.com/office/drawing/2014/main" id="{A50DDAEA-968F-BD97-E5ED-17E3E0819BB4}"/>
                </a:ext>
              </a:extLst>
            </p:cNvPr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270;p36">
              <a:extLst>
                <a:ext uri="{FF2B5EF4-FFF2-40B4-BE49-F238E27FC236}">
                  <a16:creationId xmlns:a16="http://schemas.microsoft.com/office/drawing/2014/main" id="{E6647F5E-FB55-C267-05AB-901F698AAF24}"/>
                </a:ext>
              </a:extLst>
            </p:cNvPr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1;p36">
              <a:extLst>
                <a:ext uri="{FF2B5EF4-FFF2-40B4-BE49-F238E27FC236}">
                  <a16:creationId xmlns:a16="http://schemas.microsoft.com/office/drawing/2014/main" id="{D443A306-5E97-B2F2-FD13-1AD53935E979}"/>
                </a:ext>
              </a:extLst>
            </p:cNvPr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2;p36">
              <a:extLst>
                <a:ext uri="{FF2B5EF4-FFF2-40B4-BE49-F238E27FC236}">
                  <a16:creationId xmlns:a16="http://schemas.microsoft.com/office/drawing/2014/main" id="{7A7A0168-9B91-0EC7-8B20-FAA132B16A9B}"/>
                </a:ext>
              </a:extLst>
            </p:cNvPr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3;p36">
              <a:extLst>
                <a:ext uri="{FF2B5EF4-FFF2-40B4-BE49-F238E27FC236}">
                  <a16:creationId xmlns:a16="http://schemas.microsoft.com/office/drawing/2014/main" id="{4C845599-4417-9A6B-CD5A-4CA588F5E18A}"/>
                </a:ext>
              </a:extLst>
            </p:cNvPr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A35541B-6C3C-D5AA-83F4-8EA81D620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707" y="1406423"/>
            <a:ext cx="4372585" cy="3496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C833C9-0202-2F43-A789-C3FA8B4503FE}"/>
              </a:ext>
            </a:extLst>
          </p:cNvPr>
          <p:cNvSpPr txBox="1"/>
          <p:nvPr/>
        </p:nvSpPr>
        <p:spPr>
          <a:xfrm>
            <a:off x="1222978" y="1639767"/>
            <a:ext cx="816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배변통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48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1"/>
          <p:cNvSpPr txBox="1">
            <a:spLocks noGrp="1"/>
          </p:cNvSpPr>
          <p:nvPr>
            <p:ph type="title"/>
          </p:nvPr>
        </p:nvSpPr>
        <p:spPr>
          <a:xfrm>
            <a:off x="698825" y="2920025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수정디자인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모델링</a:t>
            </a:r>
            <a:endParaRPr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" name="Google Shape;310;p39">
            <a:extLst>
              <a:ext uri="{FF2B5EF4-FFF2-40B4-BE49-F238E27FC236}">
                <a16:creationId xmlns:a16="http://schemas.microsoft.com/office/drawing/2014/main" id="{30EDF3AD-6224-4E1F-BCA3-2FBF60F2AABD}"/>
              </a:ext>
            </a:extLst>
          </p:cNvPr>
          <p:cNvSpPr txBox="1">
            <a:spLocks/>
          </p:cNvSpPr>
          <p:nvPr/>
        </p:nvSpPr>
        <p:spPr>
          <a:xfrm>
            <a:off x="980896" y="2078225"/>
            <a:ext cx="737692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9pPr>
          </a:lstStyle>
          <a:p>
            <a:r>
              <a:rPr lang="en-US" altLang="ko-KR" sz="9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</a:t>
            </a:r>
            <a:endParaRPr lang="ko-KR" altLang="en-US" sz="96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" name="Google Shape;649;p58">
            <a:extLst>
              <a:ext uri="{FF2B5EF4-FFF2-40B4-BE49-F238E27FC236}">
                <a16:creationId xmlns:a16="http://schemas.microsoft.com/office/drawing/2014/main" id="{9FE9A053-F451-E502-3D8F-3D0A912A1D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2640" y="3696305"/>
            <a:ext cx="296434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제품의 외부 내부 디자인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256;p36">
            <a:extLst>
              <a:ext uri="{FF2B5EF4-FFF2-40B4-BE49-F238E27FC236}">
                <a16:creationId xmlns:a16="http://schemas.microsoft.com/office/drawing/2014/main" id="{88023F7D-6528-BBD5-3291-05C5182B1F65}"/>
              </a:ext>
            </a:extLst>
          </p:cNvPr>
          <p:cNvGrpSpPr/>
          <p:nvPr/>
        </p:nvGrpSpPr>
        <p:grpSpPr>
          <a:xfrm>
            <a:off x="444431" y="479532"/>
            <a:ext cx="553538" cy="468599"/>
            <a:chOff x="2948475" y="1943850"/>
            <a:chExt cx="1472175" cy="1246275"/>
          </a:xfrm>
        </p:grpSpPr>
        <p:sp>
          <p:nvSpPr>
            <p:cNvPr id="39" name="Google Shape;257;p36">
              <a:extLst>
                <a:ext uri="{FF2B5EF4-FFF2-40B4-BE49-F238E27FC236}">
                  <a16:creationId xmlns:a16="http://schemas.microsoft.com/office/drawing/2014/main" id="{6A86211B-AAEA-5135-27CF-99312E7A3E7A}"/>
                </a:ext>
              </a:extLst>
            </p:cNvPr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8;p36">
              <a:extLst>
                <a:ext uri="{FF2B5EF4-FFF2-40B4-BE49-F238E27FC236}">
                  <a16:creationId xmlns:a16="http://schemas.microsoft.com/office/drawing/2014/main" id="{360B13A4-6B00-10E2-4954-12FA1A15DDCC}"/>
                </a:ext>
              </a:extLst>
            </p:cNvPr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9;p36">
              <a:extLst>
                <a:ext uri="{FF2B5EF4-FFF2-40B4-BE49-F238E27FC236}">
                  <a16:creationId xmlns:a16="http://schemas.microsoft.com/office/drawing/2014/main" id="{080D06D6-A37E-1967-F0E1-1B790FC6C974}"/>
                </a:ext>
              </a:extLst>
            </p:cNvPr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0;p36">
              <a:extLst>
                <a:ext uri="{FF2B5EF4-FFF2-40B4-BE49-F238E27FC236}">
                  <a16:creationId xmlns:a16="http://schemas.microsoft.com/office/drawing/2014/main" id="{1FE8E017-010D-2F12-8D69-5DF77669E705}"/>
                </a:ext>
              </a:extLst>
            </p:cNvPr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1;p36">
              <a:extLst>
                <a:ext uri="{FF2B5EF4-FFF2-40B4-BE49-F238E27FC236}">
                  <a16:creationId xmlns:a16="http://schemas.microsoft.com/office/drawing/2014/main" id="{59969AAE-3AE1-51A8-EAFA-E22A87608D47}"/>
                </a:ext>
              </a:extLst>
            </p:cNvPr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DE6540DB-7951-4A00-9D48-6505D427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532" y="443233"/>
            <a:ext cx="7751400" cy="572700"/>
          </a:xfr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수정된 외형 디자인 및 내부 구조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AE711F-F9C4-88A2-238C-C7E6DBA42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494" y="1393892"/>
            <a:ext cx="3925438" cy="3140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6A8844-B6D6-8DA7-D44D-EF072E43C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42" y="1474561"/>
            <a:ext cx="4087877" cy="2848668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4AC1156-711C-1CEF-507D-3E6B3440DE19}"/>
              </a:ext>
            </a:extLst>
          </p:cNvPr>
          <p:cNvSpPr/>
          <p:nvPr/>
        </p:nvSpPr>
        <p:spPr>
          <a:xfrm>
            <a:off x="4081182" y="2702859"/>
            <a:ext cx="847165" cy="3426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47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256;p36">
            <a:extLst>
              <a:ext uri="{FF2B5EF4-FFF2-40B4-BE49-F238E27FC236}">
                <a16:creationId xmlns:a16="http://schemas.microsoft.com/office/drawing/2014/main" id="{88023F7D-6528-BBD5-3291-05C5182B1F65}"/>
              </a:ext>
            </a:extLst>
          </p:cNvPr>
          <p:cNvGrpSpPr/>
          <p:nvPr/>
        </p:nvGrpSpPr>
        <p:grpSpPr>
          <a:xfrm>
            <a:off x="444431" y="479532"/>
            <a:ext cx="553538" cy="468599"/>
            <a:chOff x="2948475" y="1943850"/>
            <a:chExt cx="1472175" cy="1246275"/>
          </a:xfrm>
        </p:grpSpPr>
        <p:sp>
          <p:nvSpPr>
            <p:cNvPr id="39" name="Google Shape;257;p36">
              <a:extLst>
                <a:ext uri="{FF2B5EF4-FFF2-40B4-BE49-F238E27FC236}">
                  <a16:creationId xmlns:a16="http://schemas.microsoft.com/office/drawing/2014/main" id="{6A86211B-AAEA-5135-27CF-99312E7A3E7A}"/>
                </a:ext>
              </a:extLst>
            </p:cNvPr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8;p36">
              <a:extLst>
                <a:ext uri="{FF2B5EF4-FFF2-40B4-BE49-F238E27FC236}">
                  <a16:creationId xmlns:a16="http://schemas.microsoft.com/office/drawing/2014/main" id="{360B13A4-6B00-10E2-4954-12FA1A15DDCC}"/>
                </a:ext>
              </a:extLst>
            </p:cNvPr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9;p36">
              <a:extLst>
                <a:ext uri="{FF2B5EF4-FFF2-40B4-BE49-F238E27FC236}">
                  <a16:creationId xmlns:a16="http://schemas.microsoft.com/office/drawing/2014/main" id="{080D06D6-A37E-1967-F0E1-1B790FC6C974}"/>
                </a:ext>
              </a:extLst>
            </p:cNvPr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0;p36">
              <a:extLst>
                <a:ext uri="{FF2B5EF4-FFF2-40B4-BE49-F238E27FC236}">
                  <a16:creationId xmlns:a16="http://schemas.microsoft.com/office/drawing/2014/main" id="{1FE8E017-010D-2F12-8D69-5DF77669E705}"/>
                </a:ext>
              </a:extLst>
            </p:cNvPr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1;p36">
              <a:extLst>
                <a:ext uri="{FF2B5EF4-FFF2-40B4-BE49-F238E27FC236}">
                  <a16:creationId xmlns:a16="http://schemas.microsoft.com/office/drawing/2014/main" id="{59969AAE-3AE1-51A8-EAFA-E22A87608D47}"/>
                </a:ext>
              </a:extLst>
            </p:cNvPr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DE6540DB-7951-4A00-9D48-6505D427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532" y="443233"/>
            <a:ext cx="7751400" cy="572700"/>
          </a:xfr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수정된 외형 디자인 및 내부 구조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4AC1156-711C-1CEF-507D-3E6B3440DE19}"/>
              </a:ext>
            </a:extLst>
          </p:cNvPr>
          <p:cNvSpPr/>
          <p:nvPr/>
        </p:nvSpPr>
        <p:spPr>
          <a:xfrm>
            <a:off x="3687924" y="2571750"/>
            <a:ext cx="981635" cy="4840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8F550D-CC24-1722-AEBB-DFEEAC1BC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55" y="1396412"/>
            <a:ext cx="2066536" cy="18758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A678C8-9C5D-0594-F6F4-5C36399B2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883" y="3423570"/>
            <a:ext cx="2090041" cy="11887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DF58D2-1ABB-1B4F-15FE-9D4B5FE36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817" y="1131606"/>
            <a:ext cx="2066536" cy="21762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ABCCAD4-89E7-4ACB-A694-0B08594B7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815" y="3272277"/>
            <a:ext cx="2208960" cy="123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00015"/>
      </p:ext>
    </p:extLst>
  </p:cSld>
  <p:clrMapOvr>
    <a:masterClrMapping/>
  </p:clrMapOvr>
</p:sld>
</file>

<file path=ppt/theme/theme1.xml><?xml version="1.0" encoding="utf-8"?>
<a:theme xmlns:a="http://schemas.openxmlformats.org/drawingml/2006/main" name="Cute Cats by Slidesgo">
  <a:themeElements>
    <a:clrScheme name="Simple Light">
      <a:dk1>
        <a:srgbClr val="202231"/>
      </a:dk1>
      <a:lt1>
        <a:srgbClr val="FFFFFF"/>
      </a:lt1>
      <a:dk2>
        <a:srgbClr val="454857"/>
      </a:dk2>
      <a:lt2>
        <a:srgbClr val="EEEEEE"/>
      </a:lt2>
      <a:accent1>
        <a:srgbClr val="E9E6E4"/>
      </a:accent1>
      <a:accent2>
        <a:srgbClr val="D0C2BA"/>
      </a:accent2>
      <a:accent3>
        <a:srgbClr val="B0A59F"/>
      </a:accent3>
      <a:accent4>
        <a:srgbClr val="604A40"/>
      </a:accent4>
      <a:accent5>
        <a:srgbClr val="FDC695"/>
      </a:accent5>
      <a:accent6>
        <a:srgbClr val="C07E5A"/>
      </a:accent6>
      <a:hlink>
        <a:srgbClr val="3C37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200</Words>
  <Application>Microsoft Office PowerPoint</Application>
  <PresentationFormat>화면 슬라이드 쇼(16:9)</PresentationFormat>
  <Paragraphs>53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한컴 말랑말랑 Bold</vt:lpstr>
      <vt:lpstr>한컴 말랑말랑 Regular</vt:lpstr>
      <vt:lpstr>돋움</vt:lpstr>
      <vt:lpstr>나눔스퀘어_ac Bold</vt:lpstr>
      <vt:lpstr>Katibeh</vt:lpstr>
      <vt:lpstr>Arial</vt:lpstr>
      <vt:lpstr>Roboto</vt:lpstr>
      <vt:lpstr>Cute Cats by Slidesgo</vt:lpstr>
      <vt:lpstr>고양이 없는 고양이 팀</vt:lpstr>
      <vt:lpstr>5/16일 피드백 사항</vt:lpstr>
      <vt:lpstr>5/16~5/30 진행 상황</vt:lpstr>
      <vt:lpstr>와이어 프레임 /모델링</vt:lpstr>
      <vt:lpstr>PowerPoint 프레젠테이션</vt:lpstr>
      <vt:lpstr>PowerPoint 프레젠테이션</vt:lpstr>
      <vt:lpstr>수정디자인/ 모델링</vt:lpstr>
      <vt:lpstr>수정된 외형 디자인 및 내부 구조</vt:lpstr>
      <vt:lpstr>수정된 외형 디자인 및 내부 구조</vt:lpstr>
      <vt:lpstr>수정된 외형 디자인 및 내부 구조</vt:lpstr>
      <vt:lpstr>수정된 외형 디자인 및 내부 구조</vt:lpstr>
      <vt:lpstr>추가된 디자인 - 배변통</vt:lpstr>
      <vt:lpstr>모델링 간섭 체크</vt:lpstr>
      <vt:lpstr>PowerPoint 프레젠테이션</vt:lpstr>
      <vt:lpstr> 매뉴얼 수정</vt:lpstr>
      <vt:lpstr>PowerPoint 프레젠테이션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고양이 없는 고양이 팀</dc:title>
  <dc:creator>HP</dc:creator>
  <cp:lastModifiedBy>임재형</cp:lastModifiedBy>
  <cp:revision>100</cp:revision>
  <dcterms:modified xsi:type="dcterms:W3CDTF">2022-05-27T08:27:37Z</dcterms:modified>
</cp:coreProperties>
</file>