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96" r:id="rId7"/>
    <p:sldId id="265" r:id="rId8"/>
    <p:sldId id="266" r:id="rId9"/>
    <p:sldId id="267" r:id="rId10"/>
    <p:sldId id="288" r:id="rId11"/>
    <p:sldId id="268" r:id="rId12"/>
    <p:sldId id="289" r:id="rId13"/>
    <p:sldId id="269" r:id="rId14"/>
    <p:sldId id="290" r:id="rId15"/>
    <p:sldId id="270" r:id="rId16"/>
    <p:sldId id="291" r:id="rId17"/>
    <p:sldId id="259" r:id="rId18"/>
    <p:sldId id="292" r:id="rId19"/>
    <p:sldId id="287" r:id="rId20"/>
    <p:sldId id="293" r:id="rId21"/>
    <p:sldId id="286" r:id="rId22"/>
    <p:sldId id="283" r:id="rId23"/>
    <p:sldId id="294" r:id="rId24"/>
    <p:sldId id="284" r:id="rId25"/>
    <p:sldId id="295" r:id="rId26"/>
    <p:sldId id="260" r:id="rId27"/>
    <p:sldId id="281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400D6-13AC-44DC-8A68-6E5B83A463BC}" v="108" dt="2022-09-26T05:31:32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9C400D6-13AC-44DC-8A68-6E5B83A463BC}"/>
    <pc:docChg chg="custSel addSld delSld modSld sldOrd">
      <pc:chgData name="이 호진" userId="e7b51f9e24c37788" providerId="LiveId" clId="{C9C400D6-13AC-44DC-8A68-6E5B83A463BC}" dt="2022-09-26T05:31:33.656" v="765" actId="20577"/>
      <pc:docMkLst>
        <pc:docMk/>
      </pc:docMkLst>
      <pc:sldChg chg="addSp delSp modSp new mod">
        <pc:chgData name="이 호진" userId="e7b51f9e24c37788" providerId="LiveId" clId="{C9C400D6-13AC-44DC-8A68-6E5B83A463BC}" dt="2022-09-26T04:47:14.565" v="63" actId="14100"/>
        <pc:sldMkLst>
          <pc:docMk/>
          <pc:sldMk cId="1415226234" sldId="256"/>
        </pc:sldMkLst>
        <pc:spChg chg="del">
          <ac:chgData name="이 호진" userId="e7b51f9e24c37788" providerId="LiveId" clId="{C9C400D6-13AC-44DC-8A68-6E5B83A463BC}" dt="2022-09-26T04:43:10.333" v="1" actId="478"/>
          <ac:spMkLst>
            <pc:docMk/>
            <pc:sldMk cId="1415226234" sldId="256"/>
            <ac:spMk id="2" creationId="{99D2477C-ACBC-D283-56BF-70C6084EB0D2}"/>
          </ac:spMkLst>
        </pc:spChg>
        <pc:spChg chg="del">
          <ac:chgData name="이 호진" userId="e7b51f9e24c37788" providerId="LiveId" clId="{C9C400D6-13AC-44DC-8A68-6E5B83A463BC}" dt="2022-09-26T04:43:10.333" v="1" actId="478"/>
          <ac:spMkLst>
            <pc:docMk/>
            <pc:sldMk cId="1415226234" sldId="256"/>
            <ac:spMk id="3" creationId="{EA51BDD9-CF6E-0BFC-7FA3-7C608D27ABAC}"/>
          </ac:spMkLst>
        </pc:spChg>
        <pc:spChg chg="add del mod">
          <ac:chgData name="이 호진" userId="e7b51f9e24c37788" providerId="LiveId" clId="{C9C400D6-13AC-44DC-8A68-6E5B83A463BC}" dt="2022-09-26T04:47:08.251" v="61" actId="478"/>
          <ac:spMkLst>
            <pc:docMk/>
            <pc:sldMk cId="1415226234" sldId="256"/>
            <ac:spMk id="5" creationId="{E8D8F6DF-49D7-D9E0-10CA-31658CFD70CB}"/>
          </ac:spMkLst>
        </pc:spChg>
        <pc:spChg chg="add mod">
          <ac:chgData name="이 호진" userId="e7b51f9e24c37788" providerId="LiveId" clId="{C9C400D6-13AC-44DC-8A68-6E5B83A463BC}" dt="2022-09-26T04:46:33.239" v="49" actId="255"/>
          <ac:spMkLst>
            <pc:docMk/>
            <pc:sldMk cId="1415226234" sldId="256"/>
            <ac:spMk id="6" creationId="{8F4C88BE-CA98-D372-C8ED-AF6C40907D03}"/>
          </ac:spMkLst>
        </pc:spChg>
        <pc:spChg chg="add mod">
          <ac:chgData name="이 호진" userId="e7b51f9e24c37788" providerId="LiveId" clId="{C9C400D6-13AC-44DC-8A68-6E5B83A463BC}" dt="2022-09-26T04:46:49.611" v="54" actId="14100"/>
          <ac:spMkLst>
            <pc:docMk/>
            <pc:sldMk cId="1415226234" sldId="256"/>
            <ac:spMk id="8" creationId="{BDF7A6B9-D54D-F3FD-53CE-854AD90F260C}"/>
          </ac:spMkLst>
        </pc:spChg>
        <pc:spChg chg="add mod">
          <ac:chgData name="이 호진" userId="e7b51f9e24c37788" providerId="LiveId" clId="{C9C400D6-13AC-44DC-8A68-6E5B83A463BC}" dt="2022-09-26T04:47:14.565" v="63" actId="14100"/>
          <ac:spMkLst>
            <pc:docMk/>
            <pc:sldMk cId="1415226234" sldId="256"/>
            <ac:spMk id="10" creationId="{FA3E8472-6808-6D86-119B-DF81A1193B8D}"/>
          </ac:spMkLst>
        </pc:spChg>
      </pc:sldChg>
      <pc:sldChg chg="addSp delSp modSp new mod">
        <pc:chgData name="이 호진" userId="e7b51f9e24c37788" providerId="LiveId" clId="{C9C400D6-13AC-44DC-8A68-6E5B83A463BC}" dt="2022-09-26T05:28:40.137" v="600" actId="1076"/>
        <pc:sldMkLst>
          <pc:docMk/>
          <pc:sldMk cId="2885806509" sldId="257"/>
        </pc:sldMkLst>
        <pc:spChg chg="del">
          <ac:chgData name="이 호진" userId="e7b51f9e24c37788" providerId="LiveId" clId="{C9C400D6-13AC-44DC-8A68-6E5B83A463BC}" dt="2022-09-26T04:43:33.038" v="4" actId="478"/>
          <ac:spMkLst>
            <pc:docMk/>
            <pc:sldMk cId="2885806509" sldId="257"/>
            <ac:spMk id="2" creationId="{3A4197E2-BCEF-C791-C1CF-3E66CAFF4755}"/>
          </ac:spMkLst>
        </pc:spChg>
        <pc:spChg chg="del">
          <ac:chgData name="이 호진" userId="e7b51f9e24c37788" providerId="LiveId" clId="{C9C400D6-13AC-44DC-8A68-6E5B83A463BC}" dt="2022-09-26T04:43:33.038" v="4" actId="478"/>
          <ac:spMkLst>
            <pc:docMk/>
            <pc:sldMk cId="2885806509" sldId="257"/>
            <ac:spMk id="3" creationId="{0BD2E71F-AF35-4CA3-27B8-D567889FB9E3}"/>
          </ac:spMkLst>
        </pc:spChg>
        <pc:spChg chg="add del mod">
          <ac:chgData name="이 호진" userId="e7b51f9e24c37788" providerId="LiveId" clId="{C9C400D6-13AC-44DC-8A68-6E5B83A463BC}" dt="2022-09-26T04:50:40.064" v="110" actId="478"/>
          <ac:spMkLst>
            <pc:docMk/>
            <pc:sldMk cId="2885806509" sldId="257"/>
            <ac:spMk id="5" creationId="{E325090C-4E8D-9C31-527F-13AE269A10DE}"/>
          </ac:spMkLst>
        </pc:spChg>
        <pc:spChg chg="add mod">
          <ac:chgData name="이 호진" userId="e7b51f9e24c37788" providerId="LiveId" clId="{C9C400D6-13AC-44DC-8A68-6E5B83A463BC}" dt="2022-09-26T04:51:45.028" v="136" actId="14100"/>
          <ac:spMkLst>
            <pc:docMk/>
            <pc:sldMk cId="2885806509" sldId="257"/>
            <ac:spMk id="6" creationId="{01380136-AB6B-F9BF-409D-0860D873952C}"/>
          </ac:spMkLst>
        </pc:spChg>
        <pc:spChg chg="add mod">
          <ac:chgData name="이 호진" userId="e7b51f9e24c37788" providerId="LiveId" clId="{C9C400D6-13AC-44DC-8A68-6E5B83A463BC}" dt="2022-09-26T04:50:25.886" v="105" actId="1076"/>
          <ac:spMkLst>
            <pc:docMk/>
            <pc:sldMk cId="2885806509" sldId="257"/>
            <ac:spMk id="8" creationId="{A3C1B171-EDAC-5E8F-84F8-6437CB1BC638}"/>
          </ac:spMkLst>
        </pc:spChg>
        <pc:spChg chg="add mod">
          <ac:chgData name="이 호진" userId="e7b51f9e24c37788" providerId="LiveId" clId="{C9C400D6-13AC-44DC-8A68-6E5B83A463BC}" dt="2022-09-26T04:51:47.516" v="137" actId="1076"/>
          <ac:spMkLst>
            <pc:docMk/>
            <pc:sldMk cId="2885806509" sldId="257"/>
            <ac:spMk id="10" creationId="{5FDF2B8C-8302-5429-18E2-56629C0D311A}"/>
          </ac:spMkLst>
        </pc:spChg>
        <pc:spChg chg="add mod">
          <ac:chgData name="이 호진" userId="e7b51f9e24c37788" providerId="LiveId" clId="{C9C400D6-13AC-44DC-8A68-6E5B83A463BC}" dt="2022-09-26T05:28:40.137" v="600" actId="1076"/>
          <ac:spMkLst>
            <pc:docMk/>
            <pc:sldMk cId="2885806509" sldId="257"/>
            <ac:spMk id="11" creationId="{5CC6C86D-7D52-A214-891F-AB8643C3BCD2}"/>
          </ac:spMkLst>
        </pc:spChg>
      </pc:sldChg>
      <pc:sldChg chg="addSp delSp modSp add del mod">
        <pc:chgData name="이 호진" userId="e7b51f9e24c37788" providerId="LiveId" clId="{C9C400D6-13AC-44DC-8A68-6E5B83A463BC}" dt="2022-09-26T05:28:50.342" v="601" actId="47"/>
        <pc:sldMkLst>
          <pc:docMk/>
          <pc:sldMk cId="2963794006" sldId="258"/>
        </pc:sldMkLst>
        <pc:spChg chg="add del mod">
          <ac:chgData name="이 호진" userId="e7b51f9e24c37788" providerId="LiveId" clId="{C9C400D6-13AC-44DC-8A68-6E5B83A463BC}" dt="2022-09-26T05:05:46.120" v="178" actId="478"/>
          <ac:spMkLst>
            <pc:docMk/>
            <pc:sldMk cId="2963794006" sldId="258"/>
            <ac:spMk id="3" creationId="{B420C301-9003-0ED7-197A-D0DB94DC10CA}"/>
          </ac:spMkLst>
        </pc:spChg>
      </pc:sldChg>
      <pc:sldChg chg="addSp delSp modSp add mod ord">
        <pc:chgData name="이 호진" userId="e7b51f9e24c37788" providerId="LiveId" clId="{C9C400D6-13AC-44DC-8A68-6E5B83A463BC}" dt="2022-09-26T05:17:56.490" v="365" actId="21"/>
        <pc:sldMkLst>
          <pc:docMk/>
          <pc:sldMk cId="785334786" sldId="259"/>
        </pc:sldMkLst>
        <pc:spChg chg="add del">
          <ac:chgData name="이 호진" userId="e7b51f9e24c37788" providerId="LiveId" clId="{C9C400D6-13AC-44DC-8A68-6E5B83A463BC}" dt="2022-09-26T05:09:25.792" v="187" actId="478"/>
          <ac:spMkLst>
            <pc:docMk/>
            <pc:sldMk cId="785334786" sldId="259"/>
            <ac:spMk id="3" creationId="{1E25EDC8-DC34-CC4A-7814-90BD94C76D2D}"/>
          </ac:spMkLst>
        </pc:spChg>
        <pc:spChg chg="add del mod">
          <ac:chgData name="이 호진" userId="e7b51f9e24c37788" providerId="LiveId" clId="{C9C400D6-13AC-44DC-8A68-6E5B83A463BC}" dt="2022-09-26T05:10:57.267" v="196"/>
          <ac:spMkLst>
            <pc:docMk/>
            <pc:sldMk cId="785334786" sldId="259"/>
            <ac:spMk id="4" creationId="{8D9160B5-220E-C11F-5A64-D361082F39CE}"/>
          </ac:spMkLst>
        </pc:spChg>
        <pc:spChg chg="add del mod">
          <ac:chgData name="이 호진" userId="e7b51f9e24c37788" providerId="LiveId" clId="{C9C400D6-13AC-44DC-8A68-6E5B83A463BC}" dt="2022-09-26T05:17:23.360" v="355" actId="478"/>
          <ac:spMkLst>
            <pc:docMk/>
            <pc:sldMk cId="785334786" sldId="259"/>
            <ac:spMk id="5" creationId="{46B60CBE-9EE5-CF2F-8F82-8E2A465C295D}"/>
          </ac:spMkLst>
        </pc:spChg>
        <pc:spChg chg="add mod">
          <ac:chgData name="이 호진" userId="e7b51f9e24c37788" providerId="LiveId" clId="{C9C400D6-13AC-44DC-8A68-6E5B83A463BC}" dt="2022-09-26T05:17:32.242" v="358" actId="1076"/>
          <ac:spMkLst>
            <pc:docMk/>
            <pc:sldMk cId="785334786" sldId="259"/>
            <ac:spMk id="6" creationId="{55C43F25-C41D-27FB-FB08-1F5204D8DFFB}"/>
          </ac:spMkLst>
        </pc:spChg>
        <pc:spChg chg="add del mod">
          <ac:chgData name="이 호진" userId="e7b51f9e24c37788" providerId="LiveId" clId="{C9C400D6-13AC-44DC-8A68-6E5B83A463BC}" dt="2022-09-26T05:17:56.490" v="365" actId="21"/>
          <ac:spMkLst>
            <pc:docMk/>
            <pc:sldMk cId="785334786" sldId="259"/>
            <ac:spMk id="7" creationId="{B140F8C6-B3ED-C423-5A10-D6F9BC4E7B4B}"/>
          </ac:spMkLst>
        </pc:spChg>
        <pc:spChg chg="add del mod">
          <ac:chgData name="이 호진" userId="e7b51f9e24c37788" providerId="LiveId" clId="{C9C400D6-13AC-44DC-8A68-6E5B83A463BC}" dt="2022-09-26T05:17:56.490" v="365" actId="21"/>
          <ac:spMkLst>
            <pc:docMk/>
            <pc:sldMk cId="785334786" sldId="259"/>
            <ac:spMk id="8" creationId="{FCEB0E46-EFEA-B664-FAA7-9118BF497A4F}"/>
          </ac:spMkLst>
        </pc:spChg>
        <pc:spChg chg="add del mod">
          <ac:chgData name="이 호진" userId="e7b51f9e24c37788" providerId="LiveId" clId="{C9C400D6-13AC-44DC-8A68-6E5B83A463BC}" dt="2022-09-26T05:17:56.490" v="365" actId="21"/>
          <ac:spMkLst>
            <pc:docMk/>
            <pc:sldMk cId="785334786" sldId="259"/>
            <ac:spMk id="9" creationId="{24AD98DF-C042-7D12-32E9-7E8CF2C15AA9}"/>
          </ac:spMkLst>
        </pc:spChg>
        <pc:spChg chg="add mod">
          <ac:chgData name="이 호진" userId="e7b51f9e24c37788" providerId="LiveId" clId="{C9C400D6-13AC-44DC-8A68-6E5B83A463BC}" dt="2022-09-26T05:15:53.883" v="354" actId="14100"/>
          <ac:spMkLst>
            <pc:docMk/>
            <pc:sldMk cId="785334786" sldId="259"/>
            <ac:spMk id="10" creationId="{50744F5B-3B8D-B583-35F2-06C83DDAD35A}"/>
          </ac:spMkLst>
        </pc:spChg>
      </pc:sldChg>
      <pc:sldChg chg="addSp delSp modSp add mod ord">
        <pc:chgData name="이 호진" userId="e7b51f9e24c37788" providerId="LiveId" clId="{C9C400D6-13AC-44DC-8A68-6E5B83A463BC}" dt="2022-09-26T05:21:51.963" v="494" actId="478"/>
        <pc:sldMkLst>
          <pc:docMk/>
          <pc:sldMk cId="1690140692" sldId="260"/>
        </pc:sldMkLst>
        <pc:spChg chg="add del mod">
          <ac:chgData name="이 호진" userId="e7b51f9e24c37788" providerId="LiveId" clId="{C9C400D6-13AC-44DC-8A68-6E5B83A463BC}" dt="2022-09-26T05:21:51.963" v="494" actId="478"/>
          <ac:spMkLst>
            <pc:docMk/>
            <pc:sldMk cId="1690140692" sldId="260"/>
            <ac:spMk id="3" creationId="{F99A7D95-069F-1F4D-CC10-55C0E409FDC8}"/>
          </ac:spMkLst>
        </pc:spChg>
        <pc:spChg chg="add mod">
          <ac:chgData name="이 호진" userId="e7b51f9e24c37788" providerId="LiveId" clId="{C9C400D6-13AC-44DC-8A68-6E5B83A463BC}" dt="2022-09-26T05:21:48.014" v="493" actId="6549"/>
          <ac:spMkLst>
            <pc:docMk/>
            <pc:sldMk cId="1690140692" sldId="260"/>
            <ac:spMk id="4" creationId="{7ED900E2-4E6B-B162-FC87-5B346045870C}"/>
          </ac:spMkLst>
        </pc:spChg>
      </pc:sldChg>
      <pc:sldChg chg="addSp add del mod ord">
        <pc:chgData name="이 호진" userId="e7b51f9e24c37788" providerId="LiveId" clId="{C9C400D6-13AC-44DC-8A68-6E5B83A463BC}" dt="2022-09-26T05:24:04.454" v="535" actId="47"/>
        <pc:sldMkLst>
          <pc:docMk/>
          <pc:sldMk cId="1997884854" sldId="261"/>
        </pc:sldMkLst>
        <pc:spChg chg="add">
          <ac:chgData name="이 호진" userId="e7b51f9e24c37788" providerId="LiveId" clId="{C9C400D6-13AC-44DC-8A68-6E5B83A463BC}" dt="2022-09-26T04:45:16.492" v="16" actId="22"/>
          <ac:spMkLst>
            <pc:docMk/>
            <pc:sldMk cId="1997884854" sldId="261"/>
            <ac:spMk id="3" creationId="{E3618C8B-D4F9-138B-0FEC-85EEA54AB574}"/>
          </ac:spMkLst>
        </pc:spChg>
      </pc:sldChg>
      <pc:sldChg chg="addSp delSp modSp add mod ord">
        <pc:chgData name="이 호진" userId="e7b51f9e24c37788" providerId="LiveId" clId="{C9C400D6-13AC-44DC-8A68-6E5B83A463BC}" dt="2022-09-26T04:47:34.995" v="68" actId="478"/>
        <pc:sldMkLst>
          <pc:docMk/>
          <pc:sldMk cId="2285670705" sldId="262"/>
        </pc:sldMkLst>
        <pc:spChg chg="add del mod">
          <ac:chgData name="이 호진" userId="e7b51f9e24c37788" providerId="LiveId" clId="{C9C400D6-13AC-44DC-8A68-6E5B83A463BC}" dt="2022-09-26T04:47:34.995" v="68" actId="478"/>
          <ac:spMkLst>
            <pc:docMk/>
            <pc:sldMk cId="2285670705" sldId="262"/>
            <ac:spMk id="3" creationId="{BA4806AD-0224-24BD-7321-6B892F8740CA}"/>
          </ac:spMkLst>
        </pc:spChg>
        <pc:spChg chg="add mod">
          <ac:chgData name="이 호진" userId="e7b51f9e24c37788" providerId="LiveId" clId="{C9C400D6-13AC-44DC-8A68-6E5B83A463BC}" dt="2022-09-26T04:47:24.202" v="64"/>
          <ac:spMkLst>
            <pc:docMk/>
            <pc:sldMk cId="2285670705" sldId="262"/>
            <ac:spMk id="4" creationId="{A65B2A73-90B7-DBBC-E084-E86EB7881C35}"/>
          </ac:spMkLst>
        </pc:spChg>
        <pc:spChg chg="add mod">
          <ac:chgData name="이 호진" userId="e7b51f9e24c37788" providerId="LiveId" clId="{C9C400D6-13AC-44DC-8A68-6E5B83A463BC}" dt="2022-09-26T04:47:32.046" v="67" actId="1076"/>
          <ac:spMkLst>
            <pc:docMk/>
            <pc:sldMk cId="2285670705" sldId="262"/>
            <ac:spMk id="6" creationId="{C3CBFF80-5AA4-B012-DD13-04B31D322783}"/>
          </ac:spMkLst>
        </pc:spChg>
      </pc:sldChg>
      <pc:sldChg chg="addSp delSp modSp add mod ord">
        <pc:chgData name="이 호진" userId="e7b51f9e24c37788" providerId="LiveId" clId="{C9C400D6-13AC-44DC-8A68-6E5B83A463BC}" dt="2022-09-26T04:47:53.658" v="74" actId="478"/>
        <pc:sldMkLst>
          <pc:docMk/>
          <pc:sldMk cId="2128470833" sldId="263"/>
        </pc:sldMkLst>
        <pc:spChg chg="add del mod">
          <ac:chgData name="이 호진" userId="e7b51f9e24c37788" providerId="LiveId" clId="{C9C400D6-13AC-44DC-8A68-6E5B83A463BC}" dt="2022-09-26T04:47:53.658" v="74" actId="478"/>
          <ac:spMkLst>
            <pc:docMk/>
            <pc:sldMk cId="2128470833" sldId="263"/>
            <ac:spMk id="3" creationId="{1F329375-484C-7325-3194-1BB9EFC85841}"/>
          </ac:spMkLst>
        </pc:spChg>
        <pc:spChg chg="add mod">
          <ac:chgData name="이 호진" userId="e7b51f9e24c37788" providerId="LiveId" clId="{C9C400D6-13AC-44DC-8A68-6E5B83A463BC}" dt="2022-09-26T04:47:41.242" v="69"/>
          <ac:spMkLst>
            <pc:docMk/>
            <pc:sldMk cId="2128470833" sldId="263"/>
            <ac:spMk id="4" creationId="{BB47A8AA-38D4-AB76-C9A1-83C0ABC4E349}"/>
          </ac:spMkLst>
        </pc:spChg>
        <pc:spChg chg="add mod">
          <ac:chgData name="이 호진" userId="e7b51f9e24c37788" providerId="LiveId" clId="{C9C400D6-13AC-44DC-8A68-6E5B83A463BC}" dt="2022-09-26T04:47:51.490" v="73" actId="14100"/>
          <ac:spMkLst>
            <pc:docMk/>
            <pc:sldMk cId="2128470833" sldId="263"/>
            <ac:spMk id="6" creationId="{A60A2C85-254F-CC6E-F2F3-67340AC866BF}"/>
          </ac:spMkLst>
        </pc:spChg>
      </pc:sldChg>
      <pc:sldChg chg="addSp delSp modSp add mod ord">
        <pc:chgData name="이 호진" userId="e7b51f9e24c37788" providerId="LiveId" clId="{C9C400D6-13AC-44DC-8A68-6E5B83A463BC}" dt="2022-09-26T04:48:38.175" v="84" actId="1076"/>
        <pc:sldMkLst>
          <pc:docMk/>
          <pc:sldMk cId="3847534631" sldId="264"/>
        </pc:sldMkLst>
        <pc:spChg chg="add del mod">
          <ac:chgData name="이 호진" userId="e7b51f9e24c37788" providerId="LiveId" clId="{C9C400D6-13AC-44DC-8A68-6E5B83A463BC}" dt="2022-09-26T04:48:12.463" v="80" actId="478"/>
          <ac:spMkLst>
            <pc:docMk/>
            <pc:sldMk cId="3847534631" sldId="264"/>
            <ac:spMk id="3" creationId="{94CC0FE1-DC26-98C5-DBFE-81E289A462E2}"/>
          </ac:spMkLst>
        </pc:spChg>
        <pc:spChg chg="add mod">
          <ac:chgData name="이 호진" userId="e7b51f9e24c37788" providerId="LiveId" clId="{C9C400D6-13AC-44DC-8A68-6E5B83A463BC}" dt="2022-09-26T04:48:34.731" v="83" actId="255"/>
          <ac:spMkLst>
            <pc:docMk/>
            <pc:sldMk cId="3847534631" sldId="264"/>
            <ac:spMk id="4" creationId="{677D83AB-9265-9B55-5EA1-C6C1A004B406}"/>
          </ac:spMkLst>
        </pc:spChg>
        <pc:spChg chg="add mod">
          <ac:chgData name="이 호진" userId="e7b51f9e24c37788" providerId="LiveId" clId="{C9C400D6-13AC-44DC-8A68-6E5B83A463BC}" dt="2022-09-26T04:48:38.175" v="84" actId="1076"/>
          <ac:spMkLst>
            <pc:docMk/>
            <pc:sldMk cId="3847534631" sldId="264"/>
            <ac:spMk id="6" creationId="{60803353-3B9F-CD0F-6A20-0FC5ED404957}"/>
          </ac:spMkLst>
        </pc:spChg>
      </pc:sldChg>
      <pc:sldChg chg="addSp delSp modSp add mod ord">
        <pc:chgData name="이 호진" userId="e7b51f9e24c37788" providerId="LiveId" clId="{C9C400D6-13AC-44DC-8A68-6E5B83A463BC}" dt="2022-09-26T04:51:53.617" v="139"/>
        <pc:sldMkLst>
          <pc:docMk/>
          <pc:sldMk cId="802597659" sldId="265"/>
        </pc:sldMkLst>
        <pc:spChg chg="add del mod">
          <ac:chgData name="이 호진" userId="e7b51f9e24c37788" providerId="LiveId" clId="{C9C400D6-13AC-44DC-8A68-6E5B83A463BC}" dt="2022-09-26T04:51:08.106" v="117" actId="478"/>
          <ac:spMkLst>
            <pc:docMk/>
            <pc:sldMk cId="802597659" sldId="265"/>
            <ac:spMk id="3" creationId="{7290D5BC-2622-41D1-87B4-FBFEB165522A}"/>
          </ac:spMkLst>
        </pc:spChg>
        <pc:spChg chg="add del mod">
          <ac:chgData name="이 호진" userId="e7b51f9e24c37788" providerId="LiveId" clId="{C9C400D6-13AC-44DC-8A68-6E5B83A463BC}" dt="2022-09-26T04:51:53.107" v="138" actId="478"/>
          <ac:spMkLst>
            <pc:docMk/>
            <pc:sldMk cId="802597659" sldId="265"/>
            <ac:spMk id="4" creationId="{D437A783-5133-0546-BD48-9CD319F47EDE}"/>
          </ac:spMkLst>
        </pc:spChg>
        <pc:spChg chg="add mod">
          <ac:chgData name="이 호진" userId="e7b51f9e24c37788" providerId="LiveId" clId="{C9C400D6-13AC-44DC-8A68-6E5B83A463BC}" dt="2022-09-26T04:51:10.794" v="118" actId="1076"/>
          <ac:spMkLst>
            <pc:docMk/>
            <pc:sldMk cId="802597659" sldId="265"/>
            <ac:spMk id="6" creationId="{5E6F0735-BA20-C307-0EC6-05A5DB8006A9}"/>
          </ac:spMkLst>
        </pc:spChg>
        <pc:spChg chg="add mod">
          <ac:chgData name="이 호진" userId="e7b51f9e24c37788" providerId="LiveId" clId="{C9C400D6-13AC-44DC-8A68-6E5B83A463BC}" dt="2022-09-26T04:51:53.617" v="139"/>
          <ac:spMkLst>
            <pc:docMk/>
            <pc:sldMk cId="802597659" sldId="265"/>
            <ac:spMk id="7" creationId="{A17569B3-FCE2-4515-BA4B-8DFB1C4A8E2C}"/>
          </ac:spMkLst>
        </pc:spChg>
      </pc:sldChg>
      <pc:sldChg chg="addSp delSp modSp add mod ord">
        <pc:chgData name="이 호진" userId="e7b51f9e24c37788" providerId="LiveId" clId="{C9C400D6-13AC-44DC-8A68-6E5B83A463BC}" dt="2022-09-26T05:30:30.300" v="674" actId="20577"/>
        <pc:sldMkLst>
          <pc:docMk/>
          <pc:sldMk cId="581038650" sldId="266"/>
        </pc:sldMkLst>
        <pc:spChg chg="add del mod">
          <ac:chgData name="이 호진" userId="e7b51f9e24c37788" providerId="LiveId" clId="{C9C400D6-13AC-44DC-8A68-6E5B83A463BC}" dt="2022-09-26T04:52:50.410" v="160" actId="478"/>
          <ac:spMkLst>
            <pc:docMk/>
            <pc:sldMk cId="581038650" sldId="266"/>
            <ac:spMk id="3" creationId="{965D3BBD-573E-1286-29A2-06F244D14A3F}"/>
          </ac:spMkLst>
        </pc:spChg>
        <pc:spChg chg="add mod">
          <ac:chgData name="이 호진" userId="e7b51f9e24c37788" providerId="LiveId" clId="{C9C400D6-13AC-44DC-8A68-6E5B83A463BC}" dt="2022-09-26T04:51:55.967" v="140"/>
          <ac:spMkLst>
            <pc:docMk/>
            <pc:sldMk cId="581038650" sldId="266"/>
            <ac:spMk id="4" creationId="{D0118887-7F8C-BA3D-5F03-3BEF696977A7}"/>
          </ac:spMkLst>
        </pc:spChg>
        <pc:spChg chg="add mod">
          <ac:chgData name="이 호진" userId="e7b51f9e24c37788" providerId="LiveId" clId="{C9C400D6-13AC-44DC-8A68-6E5B83A463BC}" dt="2022-09-26T04:53:00.449" v="162" actId="1076"/>
          <ac:spMkLst>
            <pc:docMk/>
            <pc:sldMk cId="581038650" sldId="266"/>
            <ac:spMk id="6" creationId="{BB1226EA-890F-3E7E-FAA7-577953BEF75E}"/>
          </ac:spMkLst>
        </pc:spChg>
        <pc:spChg chg="add mod">
          <ac:chgData name="이 호진" userId="e7b51f9e24c37788" providerId="LiveId" clId="{C9C400D6-13AC-44DC-8A68-6E5B83A463BC}" dt="2022-09-26T05:30:30.300" v="674" actId="20577"/>
          <ac:spMkLst>
            <pc:docMk/>
            <pc:sldMk cId="581038650" sldId="266"/>
            <ac:spMk id="7" creationId="{9D74A9F2-1049-A71E-4BD5-41D9E2F61D01}"/>
          </ac:spMkLst>
        </pc:spChg>
      </pc:sldChg>
      <pc:sldChg chg="addSp delSp modSp add mod ord">
        <pc:chgData name="이 호진" userId="e7b51f9e24c37788" providerId="LiveId" clId="{C9C400D6-13AC-44DC-8A68-6E5B83A463BC}" dt="2022-09-26T05:27:01.580" v="554" actId="14100"/>
        <pc:sldMkLst>
          <pc:docMk/>
          <pc:sldMk cId="100047151" sldId="267"/>
        </pc:sldMkLst>
        <pc:spChg chg="add del mod">
          <ac:chgData name="이 호진" userId="e7b51f9e24c37788" providerId="LiveId" clId="{C9C400D6-13AC-44DC-8A68-6E5B83A463BC}" dt="2022-09-26T04:52:40.933" v="156" actId="478"/>
          <ac:spMkLst>
            <pc:docMk/>
            <pc:sldMk cId="100047151" sldId="267"/>
            <ac:spMk id="3" creationId="{EFF4D621-C794-9A16-00A9-F655F9A47FD1}"/>
          </ac:spMkLst>
        </pc:spChg>
        <pc:spChg chg="add mod">
          <ac:chgData name="이 호진" userId="e7b51f9e24c37788" providerId="LiveId" clId="{C9C400D6-13AC-44DC-8A68-6E5B83A463BC}" dt="2022-09-26T04:51:59.673" v="141"/>
          <ac:spMkLst>
            <pc:docMk/>
            <pc:sldMk cId="100047151" sldId="267"/>
            <ac:spMk id="4" creationId="{2B7720EC-8372-EFD2-1743-FCF77F131951}"/>
          </ac:spMkLst>
        </pc:spChg>
        <pc:spChg chg="add mod">
          <ac:chgData name="이 호진" userId="e7b51f9e24c37788" providerId="LiveId" clId="{C9C400D6-13AC-44DC-8A68-6E5B83A463BC}" dt="2022-09-26T04:53:13.931" v="165" actId="255"/>
          <ac:spMkLst>
            <pc:docMk/>
            <pc:sldMk cId="100047151" sldId="267"/>
            <ac:spMk id="6" creationId="{37026A0C-E021-8650-7065-2B04E647E752}"/>
          </ac:spMkLst>
        </pc:spChg>
        <pc:spChg chg="add del mod">
          <ac:chgData name="이 호진" userId="e7b51f9e24c37788" providerId="LiveId" clId="{C9C400D6-13AC-44DC-8A68-6E5B83A463BC}" dt="2022-09-26T05:26:38.135" v="539" actId="478"/>
          <ac:spMkLst>
            <pc:docMk/>
            <pc:sldMk cId="100047151" sldId="267"/>
            <ac:spMk id="7" creationId="{A97A822D-BABD-BAC3-5CE3-6F1B27758584}"/>
          </ac:spMkLst>
        </pc:spChg>
        <pc:spChg chg="add mod">
          <ac:chgData name="이 호진" userId="e7b51f9e24c37788" providerId="LiveId" clId="{C9C400D6-13AC-44DC-8A68-6E5B83A463BC}" dt="2022-09-26T05:27:01.580" v="554" actId="14100"/>
          <ac:spMkLst>
            <pc:docMk/>
            <pc:sldMk cId="100047151" sldId="267"/>
            <ac:spMk id="8" creationId="{F87B5EC9-91C2-40E8-524F-9B5B922891B1}"/>
          </ac:spMkLst>
        </pc:spChg>
      </pc:sldChg>
      <pc:sldChg chg="addSp delSp modSp add mod ord">
        <pc:chgData name="이 호진" userId="e7b51f9e24c37788" providerId="LiveId" clId="{C9C400D6-13AC-44DC-8A68-6E5B83A463BC}" dt="2022-09-26T05:31:33.656" v="765" actId="20577"/>
        <pc:sldMkLst>
          <pc:docMk/>
          <pc:sldMk cId="798300358" sldId="268"/>
        </pc:sldMkLst>
        <pc:spChg chg="add del mod">
          <ac:chgData name="이 호진" userId="e7b51f9e24c37788" providerId="LiveId" clId="{C9C400D6-13AC-44DC-8A68-6E5B83A463BC}" dt="2022-09-26T04:52:29.877" v="152" actId="478"/>
          <ac:spMkLst>
            <pc:docMk/>
            <pc:sldMk cId="798300358" sldId="268"/>
            <ac:spMk id="3" creationId="{33615E57-E46A-8EE8-4472-196215B73338}"/>
          </ac:spMkLst>
        </pc:spChg>
        <pc:spChg chg="add mod">
          <ac:chgData name="이 호진" userId="e7b51f9e24c37788" providerId="LiveId" clId="{C9C400D6-13AC-44DC-8A68-6E5B83A463BC}" dt="2022-09-26T04:52:00.480" v="142"/>
          <ac:spMkLst>
            <pc:docMk/>
            <pc:sldMk cId="798300358" sldId="268"/>
            <ac:spMk id="4" creationId="{E27AAB96-01C5-7963-029F-63147558DA30}"/>
          </ac:spMkLst>
        </pc:spChg>
        <pc:spChg chg="add mod">
          <ac:chgData name="이 호진" userId="e7b51f9e24c37788" providerId="LiveId" clId="{C9C400D6-13AC-44DC-8A68-6E5B83A463BC}" dt="2022-09-26T04:53:24.918" v="167" actId="1076"/>
          <ac:spMkLst>
            <pc:docMk/>
            <pc:sldMk cId="798300358" sldId="268"/>
            <ac:spMk id="6" creationId="{A5666A83-E4D2-F476-15E9-FEDB0A1F63BC}"/>
          </ac:spMkLst>
        </pc:spChg>
        <pc:spChg chg="add mod">
          <ac:chgData name="이 호진" userId="e7b51f9e24c37788" providerId="LiveId" clId="{C9C400D6-13AC-44DC-8A68-6E5B83A463BC}" dt="2022-09-26T05:31:11.238" v="716" actId="1076"/>
          <ac:spMkLst>
            <pc:docMk/>
            <pc:sldMk cId="798300358" sldId="268"/>
            <ac:spMk id="7" creationId="{E2B4EF98-6777-C877-DB95-97651FCE6F1C}"/>
          </ac:spMkLst>
        </pc:spChg>
        <pc:spChg chg="add mod">
          <ac:chgData name="이 호진" userId="e7b51f9e24c37788" providerId="LiveId" clId="{C9C400D6-13AC-44DC-8A68-6E5B83A463BC}" dt="2022-09-26T05:31:33.656" v="765" actId="20577"/>
          <ac:spMkLst>
            <pc:docMk/>
            <pc:sldMk cId="798300358" sldId="268"/>
            <ac:spMk id="8" creationId="{60959F49-CB60-F49F-CB10-A7809B20EC73}"/>
          </ac:spMkLst>
        </pc:spChg>
      </pc:sldChg>
      <pc:sldChg chg="addSp delSp modSp add mod ord">
        <pc:chgData name="이 호진" userId="e7b51f9e24c37788" providerId="LiveId" clId="{C9C400D6-13AC-44DC-8A68-6E5B83A463BC}" dt="2022-09-26T04:53:32.178" v="169" actId="14100"/>
        <pc:sldMkLst>
          <pc:docMk/>
          <pc:sldMk cId="502228676" sldId="269"/>
        </pc:sldMkLst>
        <pc:spChg chg="add del mod">
          <ac:chgData name="이 호진" userId="e7b51f9e24c37788" providerId="LiveId" clId="{C9C400D6-13AC-44DC-8A68-6E5B83A463BC}" dt="2022-09-26T04:52:17.675" v="148" actId="478"/>
          <ac:spMkLst>
            <pc:docMk/>
            <pc:sldMk cId="502228676" sldId="269"/>
            <ac:spMk id="3" creationId="{EAE8EFE6-D486-7752-CEF1-A5CB68363DD8}"/>
          </ac:spMkLst>
        </pc:spChg>
        <pc:spChg chg="add mod">
          <ac:chgData name="이 호진" userId="e7b51f9e24c37788" providerId="LiveId" clId="{C9C400D6-13AC-44DC-8A68-6E5B83A463BC}" dt="2022-09-26T04:52:01.355" v="143"/>
          <ac:spMkLst>
            <pc:docMk/>
            <pc:sldMk cId="502228676" sldId="269"/>
            <ac:spMk id="4" creationId="{C240A10E-046C-9D30-23E3-163AA662BC46}"/>
          </ac:spMkLst>
        </pc:spChg>
        <pc:spChg chg="add mod">
          <ac:chgData name="이 호진" userId="e7b51f9e24c37788" providerId="LiveId" clId="{C9C400D6-13AC-44DC-8A68-6E5B83A463BC}" dt="2022-09-26T04:53:32.178" v="169" actId="14100"/>
          <ac:spMkLst>
            <pc:docMk/>
            <pc:sldMk cId="502228676" sldId="269"/>
            <ac:spMk id="6" creationId="{5E632B8D-B42A-736B-C582-BD88088974D9}"/>
          </ac:spMkLst>
        </pc:spChg>
      </pc:sldChg>
      <pc:sldChg chg="addSp delSp modSp add mod ord">
        <pc:chgData name="이 호진" userId="e7b51f9e24c37788" providerId="LiveId" clId="{C9C400D6-13AC-44DC-8A68-6E5B83A463BC}" dt="2022-09-26T04:53:48.286" v="175" actId="478"/>
        <pc:sldMkLst>
          <pc:docMk/>
          <pc:sldMk cId="3153637910" sldId="270"/>
        </pc:sldMkLst>
        <pc:spChg chg="add del mod">
          <ac:chgData name="이 호진" userId="e7b51f9e24c37788" providerId="LiveId" clId="{C9C400D6-13AC-44DC-8A68-6E5B83A463BC}" dt="2022-09-26T04:53:48.286" v="175" actId="478"/>
          <ac:spMkLst>
            <pc:docMk/>
            <pc:sldMk cId="3153637910" sldId="270"/>
            <ac:spMk id="3" creationId="{E9BBA7AF-6407-FD26-5FEB-D3B597458A47}"/>
          </ac:spMkLst>
        </pc:spChg>
        <pc:spChg chg="add mod">
          <ac:chgData name="이 호진" userId="e7b51f9e24c37788" providerId="LiveId" clId="{C9C400D6-13AC-44DC-8A68-6E5B83A463BC}" dt="2022-09-26T04:52:03.124" v="144"/>
          <ac:spMkLst>
            <pc:docMk/>
            <pc:sldMk cId="3153637910" sldId="270"/>
            <ac:spMk id="4" creationId="{AF16F731-66ED-3971-CF1A-DAA5B6C7BDED}"/>
          </ac:spMkLst>
        </pc:spChg>
        <pc:spChg chg="add mod">
          <ac:chgData name="이 호진" userId="e7b51f9e24c37788" providerId="LiveId" clId="{C9C400D6-13AC-44DC-8A68-6E5B83A463BC}" dt="2022-09-26T04:53:45.799" v="174" actId="1076"/>
          <ac:spMkLst>
            <pc:docMk/>
            <pc:sldMk cId="3153637910" sldId="270"/>
            <ac:spMk id="6" creationId="{5FE64B3B-0F1C-6F16-77DC-8435E440F3A3}"/>
          </ac:spMkLst>
        </pc:spChg>
      </pc:sldChg>
      <pc:sldChg chg="add del ord">
        <pc:chgData name="이 호진" userId="e7b51f9e24c37788" providerId="LiveId" clId="{C9C400D6-13AC-44DC-8A68-6E5B83A463BC}" dt="2022-09-26T05:28:50.342" v="601" actId="47"/>
        <pc:sldMkLst>
          <pc:docMk/>
          <pc:sldMk cId="3778604470" sldId="271"/>
        </pc:sldMkLst>
      </pc:sldChg>
      <pc:sldChg chg="add del">
        <pc:chgData name="이 호진" userId="e7b51f9e24c37788" providerId="LiveId" clId="{C9C400D6-13AC-44DC-8A68-6E5B83A463BC}" dt="2022-09-26T05:24:12.178" v="536" actId="47"/>
        <pc:sldMkLst>
          <pc:docMk/>
          <pc:sldMk cId="843798787" sldId="272"/>
        </pc:sldMkLst>
      </pc:sldChg>
      <pc:sldChg chg="add del">
        <pc:chgData name="이 호진" userId="e7b51f9e24c37788" providerId="LiveId" clId="{C9C400D6-13AC-44DC-8A68-6E5B83A463BC}" dt="2022-09-26T05:24:12.178" v="536" actId="47"/>
        <pc:sldMkLst>
          <pc:docMk/>
          <pc:sldMk cId="3845919150" sldId="273"/>
        </pc:sldMkLst>
      </pc:sldChg>
      <pc:sldChg chg="add del">
        <pc:chgData name="이 호진" userId="e7b51f9e24c37788" providerId="LiveId" clId="{C9C400D6-13AC-44DC-8A68-6E5B83A463BC}" dt="2022-09-26T05:24:12.178" v="536" actId="47"/>
        <pc:sldMkLst>
          <pc:docMk/>
          <pc:sldMk cId="1619805616" sldId="274"/>
        </pc:sldMkLst>
      </pc:sldChg>
      <pc:sldChg chg="add del">
        <pc:chgData name="이 호진" userId="e7b51f9e24c37788" providerId="LiveId" clId="{C9C400D6-13AC-44DC-8A68-6E5B83A463BC}" dt="2022-09-26T05:24:12.178" v="536" actId="47"/>
        <pc:sldMkLst>
          <pc:docMk/>
          <pc:sldMk cId="2350228740" sldId="275"/>
        </pc:sldMkLst>
      </pc:sldChg>
      <pc:sldChg chg="add del">
        <pc:chgData name="이 호진" userId="e7b51f9e24c37788" providerId="LiveId" clId="{C9C400D6-13AC-44DC-8A68-6E5B83A463BC}" dt="2022-09-26T05:24:12.178" v="536" actId="47"/>
        <pc:sldMkLst>
          <pc:docMk/>
          <pc:sldMk cId="2820274138" sldId="276"/>
        </pc:sldMkLst>
      </pc:sldChg>
      <pc:sldChg chg="add del ord">
        <pc:chgData name="이 호진" userId="e7b51f9e24c37788" providerId="LiveId" clId="{C9C400D6-13AC-44DC-8A68-6E5B83A463BC}" dt="2022-09-26T05:24:12.178" v="536" actId="47"/>
        <pc:sldMkLst>
          <pc:docMk/>
          <pc:sldMk cId="2341605651" sldId="277"/>
        </pc:sldMkLst>
      </pc:sldChg>
      <pc:sldChg chg="add del ord">
        <pc:chgData name="이 호진" userId="e7b51f9e24c37788" providerId="LiveId" clId="{C9C400D6-13AC-44DC-8A68-6E5B83A463BC}" dt="2022-09-26T05:24:12.178" v="536" actId="47"/>
        <pc:sldMkLst>
          <pc:docMk/>
          <pc:sldMk cId="3609377997" sldId="278"/>
        </pc:sldMkLst>
      </pc:sldChg>
      <pc:sldChg chg="add del ord">
        <pc:chgData name="이 호진" userId="e7b51f9e24c37788" providerId="LiveId" clId="{C9C400D6-13AC-44DC-8A68-6E5B83A463BC}" dt="2022-09-26T05:24:12.178" v="536" actId="47"/>
        <pc:sldMkLst>
          <pc:docMk/>
          <pc:sldMk cId="2993971542" sldId="279"/>
        </pc:sldMkLst>
      </pc:sldChg>
      <pc:sldChg chg="add del ord">
        <pc:chgData name="이 호진" userId="e7b51f9e24c37788" providerId="LiveId" clId="{C9C400D6-13AC-44DC-8A68-6E5B83A463BC}" dt="2022-09-26T05:24:12.178" v="536" actId="47"/>
        <pc:sldMkLst>
          <pc:docMk/>
          <pc:sldMk cId="1686265738" sldId="280"/>
        </pc:sldMkLst>
      </pc:sldChg>
      <pc:sldChg chg="addSp modSp add mod">
        <pc:chgData name="이 호진" userId="e7b51f9e24c37788" providerId="LiveId" clId="{C9C400D6-13AC-44DC-8A68-6E5B83A463BC}" dt="2022-09-26T05:23:55.232" v="534" actId="6549"/>
        <pc:sldMkLst>
          <pc:docMk/>
          <pc:sldMk cId="3874606935" sldId="281"/>
        </pc:sldMkLst>
        <pc:spChg chg="add mod">
          <ac:chgData name="이 호진" userId="e7b51f9e24c37788" providerId="LiveId" clId="{C9C400D6-13AC-44DC-8A68-6E5B83A463BC}" dt="2022-09-26T05:23:55.232" v="534" actId="6549"/>
          <ac:spMkLst>
            <pc:docMk/>
            <pc:sldMk cId="3874606935" sldId="281"/>
            <ac:spMk id="2" creationId="{80451191-83CA-01BA-2FAC-1B27CB1886CB}"/>
          </ac:spMkLst>
        </pc:spChg>
      </pc:sldChg>
      <pc:sldChg chg="add">
        <pc:chgData name="이 호진" userId="e7b51f9e24c37788" providerId="LiveId" clId="{C9C400D6-13AC-44DC-8A68-6E5B83A463BC}" dt="2022-09-26T05:10:02.969" v="189"/>
        <pc:sldMkLst>
          <pc:docMk/>
          <pc:sldMk cId="1141153269" sldId="282"/>
        </pc:sldMkLst>
      </pc:sldChg>
      <pc:sldChg chg="addSp modSp add mod">
        <pc:chgData name="이 호진" userId="e7b51f9e24c37788" providerId="LiveId" clId="{C9C400D6-13AC-44DC-8A68-6E5B83A463BC}" dt="2022-09-26T05:18:16.245" v="373" actId="1076"/>
        <pc:sldMkLst>
          <pc:docMk/>
          <pc:sldMk cId="2474765907" sldId="283"/>
        </pc:sldMkLst>
        <pc:spChg chg="add mod">
          <ac:chgData name="이 호진" userId="e7b51f9e24c37788" providerId="LiveId" clId="{C9C400D6-13AC-44DC-8A68-6E5B83A463BC}" dt="2022-09-26T05:17:38.578" v="361"/>
          <ac:spMkLst>
            <pc:docMk/>
            <pc:sldMk cId="2474765907" sldId="283"/>
            <ac:spMk id="2" creationId="{31794FB2-8F1E-211E-9404-E589FC75EB3D}"/>
          </ac:spMkLst>
        </pc:spChg>
        <pc:spChg chg="add mod">
          <ac:chgData name="이 호진" userId="e7b51f9e24c37788" providerId="LiveId" clId="{C9C400D6-13AC-44DC-8A68-6E5B83A463BC}" dt="2022-09-26T05:18:16.245" v="373" actId="1076"/>
          <ac:spMkLst>
            <pc:docMk/>
            <pc:sldMk cId="2474765907" sldId="283"/>
            <ac:spMk id="3" creationId="{8F688C6D-B0C6-CCEF-8C4A-3C932712302F}"/>
          </ac:spMkLst>
        </pc:spChg>
      </pc:sldChg>
      <pc:sldChg chg="addSp delSp modSp add mod">
        <pc:chgData name="이 호진" userId="e7b51f9e24c37788" providerId="LiveId" clId="{C9C400D6-13AC-44DC-8A68-6E5B83A463BC}" dt="2022-09-26T05:19:45.113" v="438" actId="478"/>
        <pc:sldMkLst>
          <pc:docMk/>
          <pc:sldMk cId="3046300357" sldId="284"/>
        </pc:sldMkLst>
        <pc:spChg chg="add mod">
          <ac:chgData name="이 호진" userId="e7b51f9e24c37788" providerId="LiveId" clId="{C9C400D6-13AC-44DC-8A68-6E5B83A463BC}" dt="2022-09-26T05:19:34.727" v="435" actId="14100"/>
          <ac:spMkLst>
            <pc:docMk/>
            <pc:sldMk cId="3046300357" sldId="284"/>
            <ac:spMk id="2" creationId="{77093541-8E7A-F42C-6115-D92D8D1700FE}"/>
          </ac:spMkLst>
        </pc:spChg>
        <pc:spChg chg="add del mod">
          <ac:chgData name="이 호진" userId="e7b51f9e24c37788" providerId="LiveId" clId="{C9C400D6-13AC-44DC-8A68-6E5B83A463BC}" dt="2022-09-26T05:19:45.113" v="438" actId="478"/>
          <ac:spMkLst>
            <pc:docMk/>
            <pc:sldMk cId="3046300357" sldId="284"/>
            <ac:spMk id="3" creationId="{2BABEFED-69D6-5E57-3894-EB9B8F10D273}"/>
          </ac:spMkLst>
        </pc:spChg>
      </pc:sldChg>
      <pc:sldChg chg="add del">
        <pc:chgData name="이 호진" userId="e7b51f9e24c37788" providerId="LiveId" clId="{C9C400D6-13AC-44DC-8A68-6E5B83A463BC}" dt="2022-09-26T05:24:12.178" v="536" actId="47"/>
        <pc:sldMkLst>
          <pc:docMk/>
          <pc:sldMk cId="1203785429" sldId="285"/>
        </pc:sldMkLst>
      </pc:sldChg>
      <pc:sldChg chg="addSp delSp modSp add mod">
        <pc:chgData name="이 호진" userId="e7b51f9e24c37788" providerId="LiveId" clId="{C9C400D6-13AC-44DC-8A68-6E5B83A463BC}" dt="2022-09-26T05:18:11.714" v="371" actId="21"/>
        <pc:sldMkLst>
          <pc:docMk/>
          <pc:sldMk cId="2888120302" sldId="286"/>
        </pc:sldMkLst>
        <pc:spChg chg="add mod">
          <ac:chgData name="이 호진" userId="e7b51f9e24c37788" providerId="LiveId" clId="{C9C400D6-13AC-44DC-8A68-6E5B83A463BC}" dt="2022-09-26T05:17:37.748" v="360"/>
          <ac:spMkLst>
            <pc:docMk/>
            <pc:sldMk cId="2888120302" sldId="286"/>
            <ac:spMk id="2" creationId="{F4900688-D680-DF85-E00A-14B3C2E844F4}"/>
          </ac:spMkLst>
        </pc:spChg>
        <pc:spChg chg="add mod">
          <ac:chgData name="이 호진" userId="e7b51f9e24c37788" providerId="LiveId" clId="{C9C400D6-13AC-44DC-8A68-6E5B83A463BC}" dt="2022-09-26T05:18:08.955" v="370" actId="1076"/>
          <ac:spMkLst>
            <pc:docMk/>
            <pc:sldMk cId="2888120302" sldId="286"/>
            <ac:spMk id="3" creationId="{13730D03-DD0D-82B2-BA9F-4010BD3A3135}"/>
          </ac:spMkLst>
        </pc:spChg>
        <pc:spChg chg="add del mod">
          <ac:chgData name="이 호진" userId="e7b51f9e24c37788" providerId="LiveId" clId="{C9C400D6-13AC-44DC-8A68-6E5B83A463BC}" dt="2022-09-26T05:18:11.714" v="371" actId="21"/>
          <ac:spMkLst>
            <pc:docMk/>
            <pc:sldMk cId="2888120302" sldId="286"/>
            <ac:spMk id="4" creationId="{CA2319A6-144B-6197-9D9B-1EC6ED093F85}"/>
          </ac:spMkLst>
        </pc:spChg>
      </pc:sldChg>
      <pc:sldChg chg="addSp delSp modSp add mod">
        <pc:chgData name="이 호진" userId="e7b51f9e24c37788" providerId="LiveId" clId="{C9C400D6-13AC-44DC-8A68-6E5B83A463BC}" dt="2022-09-26T05:18:04.123" v="368" actId="21"/>
        <pc:sldMkLst>
          <pc:docMk/>
          <pc:sldMk cId="1479167216" sldId="287"/>
        </pc:sldMkLst>
        <pc:spChg chg="add mod">
          <ac:chgData name="이 호진" userId="e7b51f9e24c37788" providerId="LiveId" clId="{C9C400D6-13AC-44DC-8A68-6E5B83A463BC}" dt="2022-09-26T05:17:36.656" v="359"/>
          <ac:spMkLst>
            <pc:docMk/>
            <pc:sldMk cId="1479167216" sldId="287"/>
            <ac:spMk id="2" creationId="{AE2F236D-4CF2-5538-D299-044F77DF7A6C}"/>
          </ac:spMkLst>
        </pc:spChg>
        <pc:spChg chg="add mod">
          <ac:chgData name="이 호진" userId="e7b51f9e24c37788" providerId="LiveId" clId="{C9C400D6-13AC-44DC-8A68-6E5B83A463BC}" dt="2022-09-26T05:18:01.528" v="367" actId="1076"/>
          <ac:spMkLst>
            <pc:docMk/>
            <pc:sldMk cId="1479167216" sldId="287"/>
            <ac:spMk id="3" creationId="{C79E2EE2-E6BC-9D35-AFDC-E7261EE12BFE}"/>
          </ac:spMkLst>
        </pc:spChg>
        <pc:spChg chg="add del mod">
          <ac:chgData name="이 호진" userId="e7b51f9e24c37788" providerId="LiveId" clId="{C9C400D6-13AC-44DC-8A68-6E5B83A463BC}" dt="2022-09-26T05:18:04.123" v="368" actId="21"/>
          <ac:spMkLst>
            <pc:docMk/>
            <pc:sldMk cId="1479167216" sldId="287"/>
            <ac:spMk id="4" creationId="{994EC54F-8877-0592-0D9B-6BC5E194507F}"/>
          </ac:spMkLst>
        </pc:spChg>
        <pc:spChg chg="add del mod">
          <ac:chgData name="이 호진" userId="e7b51f9e24c37788" providerId="LiveId" clId="{C9C400D6-13AC-44DC-8A68-6E5B83A463BC}" dt="2022-09-26T05:18:04.123" v="368" actId="21"/>
          <ac:spMkLst>
            <pc:docMk/>
            <pc:sldMk cId="1479167216" sldId="287"/>
            <ac:spMk id="5" creationId="{B97DA7B3-4DE1-7F60-8CA2-CD095B190905}"/>
          </ac:spMkLst>
        </pc:spChg>
      </pc:sldChg>
      <pc:sldChg chg="add">
        <pc:chgData name="이 호진" userId="e7b51f9e24c37788" providerId="LiveId" clId="{C9C400D6-13AC-44DC-8A68-6E5B83A463BC}" dt="2022-09-26T05:28:56.980" v="602"/>
        <pc:sldMkLst>
          <pc:docMk/>
          <pc:sldMk cId="197368577" sldId="288"/>
        </pc:sldMkLst>
      </pc:sldChg>
      <pc:sldChg chg="add">
        <pc:chgData name="이 호진" userId="e7b51f9e24c37788" providerId="LiveId" clId="{C9C400D6-13AC-44DC-8A68-6E5B83A463BC}" dt="2022-09-26T05:29:01.653" v="603"/>
        <pc:sldMkLst>
          <pc:docMk/>
          <pc:sldMk cId="936368999" sldId="289"/>
        </pc:sldMkLst>
      </pc:sldChg>
      <pc:sldChg chg="add">
        <pc:chgData name="이 호진" userId="e7b51f9e24c37788" providerId="LiveId" clId="{C9C400D6-13AC-44DC-8A68-6E5B83A463BC}" dt="2022-09-26T05:29:03.239" v="604"/>
        <pc:sldMkLst>
          <pc:docMk/>
          <pc:sldMk cId="4286747072" sldId="290"/>
        </pc:sldMkLst>
      </pc:sldChg>
      <pc:sldChg chg="add">
        <pc:chgData name="이 호진" userId="e7b51f9e24c37788" providerId="LiveId" clId="{C9C400D6-13AC-44DC-8A68-6E5B83A463BC}" dt="2022-09-26T05:29:05.383" v="605"/>
        <pc:sldMkLst>
          <pc:docMk/>
          <pc:sldMk cId="2118326979" sldId="291"/>
        </pc:sldMkLst>
      </pc:sldChg>
      <pc:sldChg chg="add">
        <pc:chgData name="이 호진" userId="e7b51f9e24c37788" providerId="LiveId" clId="{C9C400D6-13AC-44DC-8A68-6E5B83A463BC}" dt="2022-09-26T05:29:07.739" v="606"/>
        <pc:sldMkLst>
          <pc:docMk/>
          <pc:sldMk cId="3290451649" sldId="292"/>
        </pc:sldMkLst>
      </pc:sldChg>
      <pc:sldChg chg="add">
        <pc:chgData name="이 호진" userId="e7b51f9e24c37788" providerId="LiveId" clId="{C9C400D6-13AC-44DC-8A68-6E5B83A463BC}" dt="2022-09-26T05:29:09.478" v="607"/>
        <pc:sldMkLst>
          <pc:docMk/>
          <pc:sldMk cId="1531229648" sldId="293"/>
        </pc:sldMkLst>
      </pc:sldChg>
      <pc:sldChg chg="add">
        <pc:chgData name="이 호진" userId="e7b51f9e24c37788" providerId="LiveId" clId="{C9C400D6-13AC-44DC-8A68-6E5B83A463BC}" dt="2022-09-26T05:29:12.549" v="608"/>
        <pc:sldMkLst>
          <pc:docMk/>
          <pc:sldMk cId="81601228" sldId="294"/>
        </pc:sldMkLst>
      </pc:sldChg>
      <pc:sldChg chg="add">
        <pc:chgData name="이 호진" userId="e7b51f9e24c37788" providerId="LiveId" clId="{C9C400D6-13AC-44DC-8A68-6E5B83A463BC}" dt="2022-09-26T05:29:13.928" v="609"/>
        <pc:sldMkLst>
          <pc:docMk/>
          <pc:sldMk cId="1669943680" sldId="295"/>
        </pc:sldMkLst>
      </pc:sldChg>
      <pc:sldChg chg="addSp modSp add mod">
        <pc:chgData name="이 호진" userId="e7b51f9e24c37788" providerId="LiveId" clId="{C9C400D6-13AC-44DC-8A68-6E5B83A463BC}" dt="2022-09-26T05:30:02.586" v="651"/>
        <pc:sldMkLst>
          <pc:docMk/>
          <pc:sldMk cId="2942990845" sldId="296"/>
        </pc:sldMkLst>
        <pc:spChg chg="add mod">
          <ac:chgData name="이 호진" userId="e7b51f9e24c37788" providerId="LiveId" clId="{C9C400D6-13AC-44DC-8A68-6E5B83A463BC}" dt="2022-09-26T05:30:02.586" v="651"/>
          <ac:spMkLst>
            <pc:docMk/>
            <pc:sldMk cId="2942990845" sldId="296"/>
            <ac:spMk id="2" creationId="{2698849D-631E-265E-61D9-845F0ECB27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4B3FB-D5C3-D066-9FF5-C403638C4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E954D4-1736-94C0-DC80-43C8BF20A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60FCD-3E38-4DA9-D6EC-C03BD70A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73BE-92A7-4C2D-B290-1443AC69421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47039-2D1F-9188-C7CA-1267D7D4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7E5E2-7C3E-A1E0-3C33-BD001569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DCAC-B230-4F85-B588-A31C8B6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6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F8B63-7184-07A2-A508-54B07C23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7F22E-9245-7938-1113-508AB43D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12C12-928B-2468-7D0E-C3CDA712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73BE-92A7-4C2D-B290-1443AC69421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5BC84-1CD1-E105-3B21-517C4536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62951-977D-6386-2F8D-9A3FF8B2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DCAC-B230-4F85-B588-A31C8B6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8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6DF51A-7AF8-9C7A-9A22-38FD2FB41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EE051-D10D-3B75-CC55-E1583E05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9B9D8-EA34-FC76-5C71-17B0623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73BE-92A7-4C2D-B290-1443AC69421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C91A8-683E-4946-AC74-CE19338D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20F79-8350-8BDE-569A-A50D41D0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DCAC-B230-4F85-B588-A31C8B6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6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5CA26-1BF4-611E-9585-62AAAA03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B78E7-382C-70EB-E04D-34BA9F72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1F88B-9B21-82E1-BAE8-AD4923BB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73BE-92A7-4C2D-B290-1443AC69421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874AC-061C-51AA-AD25-F27634FC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ADAE9-DF87-8734-5F88-F8F34962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DCAC-B230-4F85-B588-A31C8B6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7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0261F-9987-752B-1B66-5FE404F3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49A5C-A645-0F88-9CEB-61BFD314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E2947-BC0A-CD30-ED5E-9181741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73BE-92A7-4C2D-B290-1443AC69421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9EC52-506B-EC93-77EA-E71F8051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2672D-1653-DF36-BCF5-049ADD40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DCAC-B230-4F85-B588-A31C8B6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1976B-D3C1-30D6-BB5E-9E019638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37D9D-9DD5-F228-591C-A6064B880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BBD4D-E59D-629E-3A34-D1CE4423A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07CB2-1A90-C03F-8BCF-5B9D9A74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73BE-92A7-4C2D-B290-1443AC69421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94F71-4DAF-0815-7BC4-DB78ADA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43E68-2539-CE1E-B2D3-6191432B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DCAC-B230-4F85-B588-A31C8B6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7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38B99-50E1-0581-3444-362ECFF2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CFE3D-158B-9412-F4FD-A839A769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6FB06-75BF-3B6A-4E5D-C7C5943F6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F70A87-7C69-F2D3-ECBF-6713D53C7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81003D-A25F-17BD-E3C3-DA9B78F07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8F8FF6-20A4-0EF9-0E21-182CD333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73BE-92A7-4C2D-B290-1443AC69421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ADC50C-0C05-C5B2-D90B-61CB188A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EC9E8-FE8E-CCD1-EF1D-5D13C67B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DCAC-B230-4F85-B588-A31C8B6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8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CC525-3D3B-2890-7D79-B7096C26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12709B-A0D6-C265-398E-214CAD61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73BE-92A7-4C2D-B290-1443AC69421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8C13A1-1C77-09CC-CE78-EA27365D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658399-E0DD-3108-C3BE-5447E182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DCAC-B230-4F85-B588-A31C8B6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2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3CDBCE-7223-3D53-319F-9E030F25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73BE-92A7-4C2D-B290-1443AC69421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A30792-A195-A534-D330-BAB18514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D4221-250D-3D4F-C74B-AA83009A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DCAC-B230-4F85-B588-A31C8B6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8D8C1-18D7-6FF3-5E69-728A3881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116CB-B0F6-AE8C-3260-71F3FEC8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E4E0C-7DB6-135A-1D26-74B651DD2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3C0B7-0FE0-88B9-F5A7-33E5F69F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73BE-92A7-4C2D-B290-1443AC69421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193B1-EABB-F20E-BB04-6CA46719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CFE39-AF99-20FF-C2F4-BDEDF0C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DCAC-B230-4F85-B588-A31C8B6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5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3CAAB-49B4-13D6-65A1-5FEF8D7C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B33A5F-167B-2BBB-E525-A85B34B83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2C7437-5682-3DE3-CD1E-A049E236B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581D57-55FE-1508-449C-5B8C5E8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73BE-92A7-4C2D-B290-1443AC69421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C2A54-B938-9C8A-DA20-92656491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CCF8E-472A-4A2D-7627-34F0469C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DCAC-B230-4F85-B588-A31C8B6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2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BC3673-5433-9AF6-C203-18C3CA1B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84F89-2EDC-DE63-1D79-BAED5C7A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04E90-8DA4-7D03-1A01-C3D7BB2AC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73BE-92A7-4C2D-B290-1443AC69421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34850-418D-39E6-38A0-865A7DEC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5BC22-2C85-7B96-A078-E6CEAF49D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DCAC-B230-4F85-B588-A31C8B6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69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4C88BE-CA98-D372-C8ED-AF6C40907D03}"/>
              </a:ext>
            </a:extLst>
          </p:cNvPr>
          <p:cNvSpPr txBox="1"/>
          <p:nvPr/>
        </p:nvSpPr>
        <p:spPr>
          <a:xfrm>
            <a:off x="275208" y="266330"/>
            <a:ext cx="2752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7A6B9-D54D-F3FD-53CE-854AD90F260C}"/>
              </a:ext>
            </a:extLst>
          </p:cNvPr>
          <p:cNvSpPr txBox="1"/>
          <p:nvPr/>
        </p:nvSpPr>
        <p:spPr>
          <a:xfrm>
            <a:off x="2274901" y="203140"/>
            <a:ext cx="7384003" cy="483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※ 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프로젝트 개발 배경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, 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동기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, 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목표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, 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필요성 등 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/ 2page 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이내로 작성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E8472-6808-6D86-119B-DF81A1193B8D}"/>
              </a:ext>
            </a:extLst>
          </p:cNvPr>
          <p:cNvSpPr txBox="1"/>
          <p:nvPr/>
        </p:nvSpPr>
        <p:spPr>
          <a:xfrm>
            <a:off x="275208" y="899422"/>
            <a:ext cx="8966446" cy="483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개발 작품 개요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한양신명조"/>
                <a:ea typeface="KoPubWorld바탕체 Medium"/>
              </a:rPr>
              <a:t> 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/ 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제안하는 작품에 대한 개요를 자세히 기술한다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41522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6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AAB96-01C5-7963-029F-63147558DA30}"/>
              </a:ext>
            </a:extLst>
          </p:cNvPr>
          <p:cNvSpPr txBox="1"/>
          <p:nvPr/>
        </p:nvSpPr>
        <p:spPr>
          <a:xfrm>
            <a:off x="275208" y="266330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개발환경설명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66A83-E4D2-F476-15E9-FEDB0A1F63BC}"/>
              </a:ext>
            </a:extLst>
          </p:cNvPr>
          <p:cNvSpPr txBox="1"/>
          <p:nvPr/>
        </p:nvSpPr>
        <p:spPr>
          <a:xfrm>
            <a:off x="275208" y="919800"/>
            <a:ext cx="6094520" cy="700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프로그램 사용법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(Interface)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EF98-6777-C877-DB95-97651FCE6F1C}"/>
              </a:ext>
            </a:extLst>
          </p:cNvPr>
          <p:cNvSpPr txBox="1"/>
          <p:nvPr/>
        </p:nvSpPr>
        <p:spPr>
          <a:xfrm>
            <a:off x="630315" y="2008118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 </a:t>
            </a:r>
            <a:r>
              <a:rPr lang="ko-KR" altLang="en-US" dirty="0" err="1"/>
              <a:t>인벤터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59F49-CB60-F49F-CB10-A7809B20EC73}"/>
              </a:ext>
            </a:extLst>
          </p:cNvPr>
          <p:cNvSpPr txBox="1"/>
          <p:nvPr/>
        </p:nvSpPr>
        <p:spPr>
          <a:xfrm>
            <a:off x="630315" y="2977264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신호</a:t>
            </a:r>
            <a:r>
              <a:rPr lang="en-US" altLang="ko-KR" dirty="0"/>
              <a:t>(</a:t>
            </a:r>
            <a:r>
              <a:rPr lang="ko-KR" altLang="en-US" dirty="0" err="1"/>
              <a:t>부저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30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36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40A10E-046C-9D30-23E3-163AA662BC46}"/>
              </a:ext>
            </a:extLst>
          </p:cNvPr>
          <p:cNvSpPr txBox="1"/>
          <p:nvPr/>
        </p:nvSpPr>
        <p:spPr>
          <a:xfrm>
            <a:off x="275208" y="266330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개발환경설명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32B8D-B42A-736B-C582-BD88088974D9}"/>
              </a:ext>
            </a:extLst>
          </p:cNvPr>
          <p:cNvSpPr txBox="1"/>
          <p:nvPr/>
        </p:nvSpPr>
        <p:spPr>
          <a:xfrm>
            <a:off x="339571" y="978979"/>
            <a:ext cx="11210278" cy="700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Software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기능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(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필요 시 알고리즘 설명 포함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)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50222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74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16F731-66ED-3971-CF1A-DAA5B6C7BDED}"/>
              </a:ext>
            </a:extLst>
          </p:cNvPr>
          <p:cNvSpPr txBox="1"/>
          <p:nvPr/>
        </p:nvSpPr>
        <p:spPr>
          <a:xfrm>
            <a:off x="275208" y="266330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개발환경설명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64B3B-0F1C-6F16-77DC-8435E440F3A3}"/>
              </a:ext>
            </a:extLst>
          </p:cNvPr>
          <p:cNvSpPr txBox="1"/>
          <p:nvPr/>
        </p:nvSpPr>
        <p:spPr>
          <a:xfrm>
            <a:off x="275208" y="912661"/>
            <a:ext cx="6094520" cy="700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개발환경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(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언어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, Tool,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사용시스템 등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)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15363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32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C43F25-C41D-27FB-FB08-1F5204D8DFFB}"/>
              </a:ext>
            </a:extLst>
          </p:cNvPr>
          <p:cNvSpPr txBox="1"/>
          <p:nvPr/>
        </p:nvSpPr>
        <p:spPr>
          <a:xfrm>
            <a:off x="335468" y="999008"/>
            <a:ext cx="189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파일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44F5B-3B8D-B583-35F2-06C83DDAD35A}"/>
              </a:ext>
            </a:extLst>
          </p:cNvPr>
          <p:cNvSpPr txBox="1"/>
          <p:nvPr/>
        </p:nvSpPr>
        <p:spPr>
          <a:xfrm>
            <a:off x="275208" y="266330"/>
            <a:ext cx="463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 프로그램 설명</a:t>
            </a:r>
          </a:p>
        </p:txBody>
      </p:sp>
    </p:spTree>
    <p:extLst>
      <p:ext uri="{BB962C8B-B14F-4D97-AF65-F5344CB8AC3E}">
        <p14:creationId xmlns:p14="http://schemas.microsoft.com/office/powerpoint/2010/main" val="78533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45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F236D-4CF2-5538-D299-044F77DF7A6C}"/>
              </a:ext>
            </a:extLst>
          </p:cNvPr>
          <p:cNvSpPr txBox="1"/>
          <p:nvPr/>
        </p:nvSpPr>
        <p:spPr>
          <a:xfrm>
            <a:off x="275208" y="266330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개발환경설명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E2EE2-E6BC-9D35-AFDC-E7261EE12BFE}"/>
              </a:ext>
            </a:extLst>
          </p:cNvPr>
          <p:cNvSpPr txBox="1"/>
          <p:nvPr/>
        </p:nvSpPr>
        <p:spPr>
          <a:xfrm>
            <a:off x="275208" y="1020782"/>
            <a:ext cx="405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함수별</a:t>
            </a:r>
            <a:r>
              <a:rPr lang="ko-KR" altLang="en-US" sz="2800" dirty="0"/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147916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B2A73-90B7-DBBC-E084-E86EB7881C35}"/>
              </a:ext>
            </a:extLst>
          </p:cNvPr>
          <p:cNvSpPr txBox="1"/>
          <p:nvPr/>
        </p:nvSpPr>
        <p:spPr>
          <a:xfrm>
            <a:off x="275208" y="266330"/>
            <a:ext cx="2752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BFF80-5AA4-B012-DD13-04B31D322783}"/>
              </a:ext>
            </a:extLst>
          </p:cNvPr>
          <p:cNvSpPr txBox="1"/>
          <p:nvPr/>
        </p:nvSpPr>
        <p:spPr>
          <a:xfrm>
            <a:off x="275208" y="774792"/>
            <a:ext cx="6094520" cy="483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개발 목표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한양신명조"/>
                <a:ea typeface="KoPubWorld바탕체 Medium"/>
              </a:rPr>
              <a:t> 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/ 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개발 목표를 명확하게 제시한다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28567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22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00688-D680-DF85-E00A-14B3C2E844F4}"/>
              </a:ext>
            </a:extLst>
          </p:cNvPr>
          <p:cNvSpPr txBox="1"/>
          <p:nvPr/>
        </p:nvSpPr>
        <p:spPr>
          <a:xfrm>
            <a:off x="275208" y="266330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개발환경설명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30D03-DD0D-82B2-BA9F-4010BD3A3135}"/>
              </a:ext>
            </a:extLst>
          </p:cNvPr>
          <p:cNvSpPr txBox="1"/>
          <p:nvPr/>
        </p:nvSpPr>
        <p:spPr>
          <a:xfrm>
            <a:off x="275208" y="1003582"/>
            <a:ext cx="405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주요 함수의 흐름도</a:t>
            </a:r>
          </a:p>
        </p:txBody>
      </p:sp>
    </p:spTree>
    <p:extLst>
      <p:ext uri="{BB962C8B-B14F-4D97-AF65-F5344CB8AC3E}">
        <p14:creationId xmlns:p14="http://schemas.microsoft.com/office/powerpoint/2010/main" val="288812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94FB2-8F1E-211E-9404-E589FC75EB3D}"/>
              </a:ext>
            </a:extLst>
          </p:cNvPr>
          <p:cNvSpPr txBox="1"/>
          <p:nvPr/>
        </p:nvSpPr>
        <p:spPr>
          <a:xfrm>
            <a:off x="275208" y="266330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개발환경설명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88C6D-B0C6-CCEF-8C4A-3C932712302F}"/>
              </a:ext>
            </a:extLst>
          </p:cNvPr>
          <p:cNvSpPr txBox="1"/>
          <p:nvPr/>
        </p:nvSpPr>
        <p:spPr>
          <a:xfrm>
            <a:off x="275208" y="1048434"/>
            <a:ext cx="405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기술적 차별성</a:t>
            </a:r>
          </a:p>
        </p:txBody>
      </p:sp>
    </p:spTree>
    <p:extLst>
      <p:ext uri="{BB962C8B-B14F-4D97-AF65-F5344CB8AC3E}">
        <p14:creationId xmlns:p14="http://schemas.microsoft.com/office/powerpoint/2010/main" val="247476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01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93541-8E7A-F42C-6115-D92D8D1700FE}"/>
              </a:ext>
            </a:extLst>
          </p:cNvPr>
          <p:cNvSpPr txBox="1"/>
          <p:nvPr/>
        </p:nvSpPr>
        <p:spPr>
          <a:xfrm>
            <a:off x="275208" y="266330"/>
            <a:ext cx="997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 중 발생한 장애요인고 해결방안</a:t>
            </a:r>
          </a:p>
        </p:txBody>
      </p:sp>
    </p:spTree>
    <p:extLst>
      <p:ext uri="{BB962C8B-B14F-4D97-AF65-F5344CB8AC3E}">
        <p14:creationId xmlns:p14="http://schemas.microsoft.com/office/powerpoint/2010/main" val="304630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943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900E2-4E6B-B162-FC87-5B346045870C}"/>
              </a:ext>
            </a:extLst>
          </p:cNvPr>
          <p:cNvSpPr txBox="1"/>
          <p:nvPr/>
        </p:nvSpPr>
        <p:spPr>
          <a:xfrm>
            <a:off x="275208" y="266330"/>
            <a:ext cx="997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 결과물의 차별성</a:t>
            </a:r>
          </a:p>
        </p:txBody>
      </p:sp>
    </p:spTree>
    <p:extLst>
      <p:ext uri="{BB962C8B-B14F-4D97-AF65-F5344CB8AC3E}">
        <p14:creationId xmlns:p14="http://schemas.microsoft.com/office/powerpoint/2010/main" val="1690140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451191-83CA-01BA-2FAC-1B27CB1886CB}"/>
              </a:ext>
            </a:extLst>
          </p:cNvPr>
          <p:cNvSpPr txBox="1"/>
          <p:nvPr/>
        </p:nvSpPr>
        <p:spPr>
          <a:xfrm>
            <a:off x="275208" y="266330"/>
            <a:ext cx="997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 결과물의 파급력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387460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15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47A8AA-38D4-AB76-C9A1-83C0ABC4E349}"/>
              </a:ext>
            </a:extLst>
          </p:cNvPr>
          <p:cNvSpPr txBox="1"/>
          <p:nvPr/>
        </p:nvSpPr>
        <p:spPr>
          <a:xfrm>
            <a:off x="275208" y="266330"/>
            <a:ext cx="2752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A2C85-254F-CC6E-F2F3-67340AC866BF}"/>
              </a:ext>
            </a:extLst>
          </p:cNvPr>
          <p:cNvSpPr txBox="1"/>
          <p:nvPr/>
        </p:nvSpPr>
        <p:spPr>
          <a:xfrm>
            <a:off x="275207" y="748501"/>
            <a:ext cx="10306975" cy="483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개발 작품의 필요성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한양신명조"/>
                <a:ea typeface="KoPubWorld바탕체 Medium"/>
              </a:rPr>
              <a:t> 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/ 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개발하는 작품이 왜 필요한지에 대해 상세히 서술한다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12847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7D83AB-9265-9B55-5EA1-C6C1A004B406}"/>
              </a:ext>
            </a:extLst>
          </p:cNvPr>
          <p:cNvSpPr txBox="1"/>
          <p:nvPr/>
        </p:nvSpPr>
        <p:spPr>
          <a:xfrm>
            <a:off x="275208" y="266330"/>
            <a:ext cx="275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03353-3B9F-CD0F-6A20-0FC5ED404957}"/>
              </a:ext>
            </a:extLst>
          </p:cNvPr>
          <p:cNvSpPr txBox="1"/>
          <p:nvPr/>
        </p:nvSpPr>
        <p:spPr>
          <a:xfrm>
            <a:off x="275208" y="912661"/>
            <a:ext cx="11239130" cy="483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개발 작품의 활용성 및 기대효과 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/ 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개발하는 작품에 대한 사용성 및 발전 가능성을 제시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84753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380136-AB6B-F9BF-409D-0860D873952C}"/>
              </a:ext>
            </a:extLst>
          </p:cNvPr>
          <p:cNvSpPr txBox="1"/>
          <p:nvPr/>
        </p:nvSpPr>
        <p:spPr>
          <a:xfrm>
            <a:off x="275208" y="266330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개발환경설명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1B171-EDAC-5E8F-84F8-6437CB1BC638}"/>
              </a:ext>
            </a:extLst>
          </p:cNvPr>
          <p:cNvSpPr txBox="1"/>
          <p:nvPr/>
        </p:nvSpPr>
        <p:spPr>
          <a:xfrm>
            <a:off x="275208" y="101665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Hardware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구성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F2B8C-8302-5429-18E2-56629C0D311A}"/>
              </a:ext>
            </a:extLst>
          </p:cNvPr>
          <p:cNvSpPr txBox="1"/>
          <p:nvPr/>
        </p:nvSpPr>
        <p:spPr>
          <a:xfrm>
            <a:off x="3533313" y="516142"/>
            <a:ext cx="6094520" cy="396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※ </a:t>
            </a:r>
            <a:r>
              <a:rPr lang="ko-KR" altLang="en-US" sz="14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최대한 자세하게 기술 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/ 14page </a:t>
            </a:r>
            <a:r>
              <a:rPr lang="ko-KR" altLang="en-US" sz="1400" kern="0" spc="0" dirty="0">
                <a:solidFill>
                  <a:srgbClr val="0000FF"/>
                </a:solidFill>
                <a:effectLst/>
                <a:latin typeface="KoPubWorld바탕체 Medium"/>
                <a:ea typeface="KoPubWorld바탕체 Medium"/>
              </a:rPr>
              <a:t>이내로 작성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6C86D-7D52-A214-891F-AB8643C3BCD2}"/>
              </a:ext>
            </a:extLst>
          </p:cNvPr>
          <p:cNvSpPr txBox="1"/>
          <p:nvPr/>
        </p:nvSpPr>
        <p:spPr>
          <a:xfrm>
            <a:off x="381739" y="2148396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족 보행 </a:t>
            </a:r>
            <a:r>
              <a:rPr lang="en-US" altLang="ko-KR" dirty="0"/>
              <a:t>– </a:t>
            </a:r>
            <a:r>
              <a:rPr lang="ko-KR" altLang="en-US" dirty="0" err="1"/>
              <a:t>기구물</a:t>
            </a:r>
            <a:r>
              <a:rPr lang="ko-KR" altLang="en-US" dirty="0"/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28858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98849D-631E-265E-61D9-845F0ECB278B}"/>
              </a:ext>
            </a:extLst>
          </p:cNvPr>
          <p:cNvSpPr txBox="1"/>
          <p:nvPr/>
        </p:nvSpPr>
        <p:spPr>
          <a:xfrm>
            <a:off x="435006" y="506027"/>
            <a:ext cx="34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개의 모터 연결 및 구조</a:t>
            </a:r>
          </a:p>
        </p:txBody>
      </p:sp>
    </p:spTree>
    <p:extLst>
      <p:ext uri="{BB962C8B-B14F-4D97-AF65-F5344CB8AC3E}">
        <p14:creationId xmlns:p14="http://schemas.microsoft.com/office/powerpoint/2010/main" val="294299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6F0735-BA20-C307-0EC6-05A5DB8006A9}"/>
              </a:ext>
            </a:extLst>
          </p:cNvPr>
          <p:cNvSpPr txBox="1"/>
          <p:nvPr/>
        </p:nvSpPr>
        <p:spPr>
          <a:xfrm>
            <a:off x="348448" y="823884"/>
            <a:ext cx="6094520" cy="700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Hardware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기능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(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제어 방법 등 서술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)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569B3-FCE2-4515-BA4B-8DFB1C4A8E2C}"/>
              </a:ext>
            </a:extLst>
          </p:cNvPr>
          <p:cNvSpPr txBox="1"/>
          <p:nvPr/>
        </p:nvSpPr>
        <p:spPr>
          <a:xfrm>
            <a:off x="275208" y="266330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개발환경설명</a:t>
            </a:r>
          </a:p>
        </p:txBody>
      </p:sp>
    </p:spTree>
    <p:extLst>
      <p:ext uri="{BB962C8B-B14F-4D97-AF65-F5344CB8AC3E}">
        <p14:creationId xmlns:p14="http://schemas.microsoft.com/office/powerpoint/2010/main" val="80259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18887-7F8C-BA3D-5F03-3BEF696977A7}"/>
              </a:ext>
            </a:extLst>
          </p:cNvPr>
          <p:cNvSpPr txBox="1"/>
          <p:nvPr/>
        </p:nvSpPr>
        <p:spPr>
          <a:xfrm>
            <a:off x="275208" y="266330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개발환경설명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226EA-890F-3E7E-FAA7-577953BEF75E}"/>
              </a:ext>
            </a:extLst>
          </p:cNvPr>
          <p:cNvSpPr txBox="1"/>
          <p:nvPr/>
        </p:nvSpPr>
        <p:spPr>
          <a:xfrm>
            <a:off x="275208" y="105376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Software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구성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4A9F2-1049-A71E-4BD5-41D9E2F61D01}"/>
              </a:ext>
            </a:extLst>
          </p:cNvPr>
          <p:cNvSpPr txBox="1"/>
          <p:nvPr/>
        </p:nvSpPr>
        <p:spPr>
          <a:xfrm>
            <a:off x="1145219" y="2299317"/>
            <a:ext cx="281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endParaRPr lang="en-US" altLang="ko-KR" dirty="0"/>
          </a:p>
          <a:p>
            <a:r>
              <a:rPr lang="en-US" altLang="ko-KR" dirty="0"/>
              <a:t>C,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03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720EC-8372-EFD2-1743-FCF77F131951}"/>
              </a:ext>
            </a:extLst>
          </p:cNvPr>
          <p:cNvSpPr txBox="1"/>
          <p:nvPr/>
        </p:nvSpPr>
        <p:spPr>
          <a:xfrm>
            <a:off x="275208" y="266330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개발환경설명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26A0C-E021-8650-7065-2B04E647E752}"/>
              </a:ext>
            </a:extLst>
          </p:cNvPr>
          <p:cNvSpPr txBox="1"/>
          <p:nvPr/>
        </p:nvSpPr>
        <p:spPr>
          <a:xfrm>
            <a:off x="348447" y="979321"/>
            <a:ext cx="11290177" cy="700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Software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설계도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(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흐름도 및 클래스 다이어그램 등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/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개발언어에 따라 선택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World바탕체 Medium"/>
                <a:ea typeface="KoPubWorld바탕체 Medium"/>
              </a:rPr>
              <a:t>)</a:t>
            </a:r>
            <a:endParaRPr lang="ko-KR" altLang="en-US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B5EC9-91C2-40E8-524F-9B5B922891B1}"/>
              </a:ext>
            </a:extLst>
          </p:cNvPr>
          <p:cNvSpPr txBox="1"/>
          <p:nvPr/>
        </p:nvSpPr>
        <p:spPr>
          <a:xfrm>
            <a:off x="754602" y="2592280"/>
            <a:ext cx="843379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10004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181</Words>
  <Application>Microsoft Office PowerPoint</Application>
  <PresentationFormat>와이드스크린</PresentationFormat>
  <Paragraphs>42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KoPubWorld바탕체 Medium</vt:lpstr>
      <vt:lpstr>맑은 고딕</vt:lpstr>
      <vt:lpstr>한양신명조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1</cp:revision>
  <dcterms:created xsi:type="dcterms:W3CDTF">2022-09-26T04:43:05Z</dcterms:created>
  <dcterms:modified xsi:type="dcterms:W3CDTF">2022-09-26T05:31:35Z</dcterms:modified>
</cp:coreProperties>
</file>