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8"/>
  </p:notesMasterIdLst>
  <p:sldIdLst>
    <p:sldId id="256" r:id="rId2"/>
    <p:sldId id="269" r:id="rId3"/>
    <p:sldId id="340" r:id="rId4"/>
    <p:sldId id="270" r:id="rId5"/>
    <p:sldId id="342" r:id="rId6"/>
    <p:sldId id="343" r:id="rId7"/>
    <p:sldId id="344" r:id="rId8"/>
    <p:sldId id="329" r:id="rId9"/>
    <p:sldId id="341" r:id="rId10"/>
    <p:sldId id="305" r:id="rId11"/>
    <p:sldId id="330" r:id="rId12"/>
    <p:sldId id="332" r:id="rId13"/>
    <p:sldId id="333" r:id="rId14"/>
    <p:sldId id="334" r:id="rId15"/>
    <p:sldId id="335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</p:sldIdLst>
  <p:sldSz cx="24384000" cy="13716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52" d="100"/>
          <a:sy n="52" d="100"/>
        </p:scale>
        <p:origin x="162" y="8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17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67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249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418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71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39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511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29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330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7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13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21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339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69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147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02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92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29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77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7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91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86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04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(Use a separate method to print the N times table with a parameter)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29" y="4779459"/>
            <a:ext cx="12669852" cy="7393843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Overloading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feature that allows a class to have many methods having the same name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parameters are different from one another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147;p24"/>
          <p:cNvSpPr/>
          <p:nvPr/>
        </p:nvSpPr>
        <p:spPr>
          <a:xfrm>
            <a:off x="3124200" y="9829800"/>
            <a:ext cx="1051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0" y="4779459"/>
            <a:ext cx="9264164" cy="2002341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3124200" y="7467600"/>
            <a:ext cx="1051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09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49568"/>
            <a:ext cx="13402238" cy="535398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Returning a Value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returns a value when reaching to a return statement, throwing an exception or completing all the statements in the method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134;p23"/>
          <p:cNvSpPr/>
          <p:nvPr/>
        </p:nvSpPr>
        <p:spPr>
          <a:xfrm>
            <a:off x="7772400" y="10203630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sp>
        <p:nvSpPr>
          <p:cNvPr id="11" name="Google Shape;147;p24"/>
          <p:cNvSpPr/>
          <p:nvPr/>
        </p:nvSpPr>
        <p:spPr>
          <a:xfrm>
            <a:off x="6380806" y="7315200"/>
            <a:ext cx="1086794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6300398" y="8908686"/>
            <a:ext cx="838200" cy="37900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784" y="4249568"/>
            <a:ext cx="8199349" cy="3065632"/>
          </a:xfrm>
          <a:prstGeom prst="rect">
            <a:avLst/>
          </a:prstGeom>
        </p:spPr>
      </p:pic>
      <p:sp>
        <p:nvSpPr>
          <p:cNvPr id="14" name="Google Shape;147;p24"/>
          <p:cNvSpPr/>
          <p:nvPr/>
        </p:nvSpPr>
        <p:spPr>
          <a:xfrm>
            <a:off x="4038600" y="8458200"/>
            <a:ext cx="289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34;p23"/>
          <p:cNvSpPr/>
          <p:nvPr/>
        </p:nvSpPr>
        <p:spPr>
          <a:xfrm>
            <a:off x="5867400" y="12946220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Value</a:t>
            </a:r>
          </a:p>
        </p:txBody>
      </p:sp>
      <p:cxnSp>
        <p:nvCxnSpPr>
          <p:cNvPr id="18" name="Google Shape;135;p23"/>
          <p:cNvCxnSpPr/>
          <p:nvPr/>
        </p:nvCxnSpPr>
        <p:spPr>
          <a:xfrm flipH="1" flipV="1">
            <a:off x="7496555" y="8051649"/>
            <a:ext cx="1903841" cy="21519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284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formula including only one operator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calculates the formula by using the following 5 of functions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public static double addition(double num1, double num2)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subtraction(double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public 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multiplication(double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division(double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5) public static char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getOperator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(String formula)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3*7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6+9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7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Recursive Function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Recursive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function which calls itself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7" y="3334949"/>
            <a:ext cx="13441490" cy="7961213"/>
          </a:xfrm>
          <a:prstGeom prst="rect">
            <a:avLst/>
          </a:prstGeom>
        </p:spPr>
      </p:pic>
      <p:sp>
        <p:nvSpPr>
          <p:cNvPr id="17" name="Google Shape;147;p24"/>
          <p:cNvSpPr/>
          <p:nvPr/>
        </p:nvSpPr>
        <p:spPr>
          <a:xfrm>
            <a:off x="9610343" y="9485013"/>
            <a:ext cx="5175853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00" y="3334948"/>
            <a:ext cx="8698989" cy="49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Factorial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a number N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factorial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!=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 × 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−1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×(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−2)⋯×1</m:t>
                      </m:r>
                    </m:oMath>
                  </a14:m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6 = 3 X 2 X 1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2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Probabilities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numbers N and M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cases when the sum is M when throwing N of dice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(1, 5)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(2, 4)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(3, 3)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(4, 2)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(5, 1)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Banking System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program runs indefinitely until the user tries terminating it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8000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Sum of Multiples of 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for the M and N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sum of multiples of N from 1 to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SUM : 50(5, 10, 15, 20)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Encryption and Decryption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your own encryption algorithm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 a-&gt;b, b-&gt;c, c-&gt;d, d-&gt;e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Encryption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Decryption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 Encryption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 Decryption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Method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Calling a Method from the Same Class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Parameter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Declaring a static final variable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Returning a Value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Overloading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Recursive Function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 Confirmation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 up your conditions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number of conditions should be at least 5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#1 : The string length should be over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#2 : The string should contains the character ‘k’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….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abdefewqqwer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FAIL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kdefkdie123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PASS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your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smartphone and compose the program on the web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a program counting the number of consonants and vowels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program should operate dynamically according to the user’s input string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an apple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Consonant : 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Vowels :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am fine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Consonant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Num. of Vowels : 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Grade 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number(number of subjects)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unit for each subject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grade for each subject(A+, A0, B+, … ,F)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*Prints the average grade using Float data type</a:t>
              </a: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A+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B+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C0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3.1875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Encoding and Decoding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a menu 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chooses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he menu 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encoder and decoder follow the rules below. 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0123456789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abcdefghij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Encoder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Decoder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Exit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01012345678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ababcdefghi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dd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033</a:t>
              </a: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Time 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time information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calculated time interval between them in seconds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163227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163558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211s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Comparing the two strings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strings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result if those two strings are the same after relocation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abcdefg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fgdceba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Yes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Abbbccd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Bbbccda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No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cbA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A10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Comparing the velocities in different units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three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Each is m/s, km/h, m/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in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Comparing the values and print the quickest one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190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780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0.19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780km/h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8" y="3098900"/>
            <a:ext cx="7512422" cy="1033760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Calling a Method from the Same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is called in different ways as below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2286000" y="6934200"/>
            <a:ext cx="2133600" cy="385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Keyword of Static and Access Modifiers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4454338" y="7118061"/>
            <a:ext cx="5429250" cy="320304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580" y="3126702"/>
            <a:ext cx="8587452" cy="3296968"/>
          </a:xfrm>
          <a:prstGeom prst="rect">
            <a:avLst/>
          </a:prstGeom>
        </p:spPr>
      </p:pic>
      <p:sp>
        <p:nvSpPr>
          <p:cNvPr id="17" name="Google Shape;147;p24"/>
          <p:cNvSpPr/>
          <p:nvPr/>
        </p:nvSpPr>
        <p:spPr>
          <a:xfrm>
            <a:off x="2335306" y="8188662"/>
            <a:ext cx="990600" cy="385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47;p24"/>
          <p:cNvSpPr/>
          <p:nvPr/>
        </p:nvSpPr>
        <p:spPr>
          <a:xfrm>
            <a:off x="2286000" y="10744200"/>
            <a:ext cx="1447800" cy="4619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47;p24"/>
          <p:cNvSpPr/>
          <p:nvPr/>
        </p:nvSpPr>
        <p:spPr>
          <a:xfrm>
            <a:off x="2339788" y="9489737"/>
            <a:ext cx="1165412" cy="416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" name="Google Shape;135;p23"/>
          <p:cNvCxnSpPr/>
          <p:nvPr/>
        </p:nvCxnSpPr>
        <p:spPr>
          <a:xfrm flipH="1" flipV="1">
            <a:off x="3360644" y="8381543"/>
            <a:ext cx="6488206" cy="19395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" name="Google Shape;135;p23"/>
          <p:cNvCxnSpPr/>
          <p:nvPr/>
        </p:nvCxnSpPr>
        <p:spPr>
          <a:xfrm flipH="1" flipV="1">
            <a:off x="3733800" y="9697868"/>
            <a:ext cx="6267450" cy="7756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" name="Google Shape;135;p23"/>
          <p:cNvCxnSpPr/>
          <p:nvPr/>
        </p:nvCxnSpPr>
        <p:spPr>
          <a:xfrm flipH="1">
            <a:off x="3733800" y="10625908"/>
            <a:ext cx="6419850" cy="3492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022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3270403"/>
            <a:ext cx="8839200" cy="2731648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Method and Parameter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is a block code which runs when it is called.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266534"/>
            <a:ext cx="8839200" cy="4699000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2286000" y="5745279"/>
            <a:ext cx="7620000" cy="1649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5;p19"/>
          <p:cNvSpPr txBox="1">
            <a:spLocks/>
          </p:cNvSpPr>
          <p:nvPr/>
        </p:nvSpPr>
        <p:spPr>
          <a:xfrm>
            <a:off x="1371601" y="121158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the meaning of the 12nd line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Parameter</a:t>
            </a:r>
          </a:p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 : Information can be passed to methods by this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8915400" y="6324601"/>
            <a:ext cx="2819400" cy="384410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Printing a Name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for a family member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name of the family member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should include the following function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public void addition(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familyMember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#Printing a Name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Mother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Daughter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John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69" y="3478123"/>
            <a:ext cx="9878629" cy="5420581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Declaring a static final 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static final variable can’t be changed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2705100" y="3841731"/>
            <a:ext cx="7200900" cy="12723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5;p19"/>
          <p:cNvSpPr txBox="1">
            <a:spLocks/>
          </p:cNvSpPr>
          <p:nvPr/>
        </p:nvSpPr>
        <p:spPr>
          <a:xfrm>
            <a:off x="1371600" y="12115800"/>
            <a:ext cx="21335999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Try changing the values for the static final variables in main function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69" y="9407114"/>
            <a:ext cx="9883146" cy="22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Printing a Name II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for a family member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name of the family member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should declare the static final variables for the names and include the function containing a parameter to print the name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#Printing a Name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Mother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Daughter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John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Multiple Parameters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Parameters can be separated by comma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Multiple Parameters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16226"/>
            <a:ext cx="12410552" cy="39257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101" y="3634965"/>
            <a:ext cx="10256085" cy="2689636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9525000" y="5595726"/>
            <a:ext cx="3258312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10896600" y="6378667"/>
            <a:ext cx="838200" cy="37900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08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formula including only one operator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calculates the formula by using the following 4 of functions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public static void addition(double num1, double num2)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void subtraction(double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void multiplication(double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void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division(double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3*7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6+9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13544</TotalTime>
  <Words>992</Words>
  <Application>Microsoft Office PowerPoint</Application>
  <PresentationFormat>사용자 지정</PresentationFormat>
  <Paragraphs>303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Avenir</vt:lpstr>
      <vt:lpstr>Cambria Math</vt:lpstr>
      <vt:lpstr>Helvetica Neue</vt:lpstr>
      <vt:lpstr>Verdana</vt:lpstr>
      <vt:lpstr>New_Template7</vt:lpstr>
      <vt:lpstr>기본 프로그래밍 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367</cp:revision>
  <dcterms:modified xsi:type="dcterms:W3CDTF">2023-03-08T03:17:10Z</dcterms:modified>
</cp:coreProperties>
</file>