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69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</p:sldIdLst>
  <p:sldSz cx="24384000" cy="13716000"/>
  <p:notesSz cx="6858000" cy="9144000"/>
  <p:embeddedFontLst>
    <p:embeddedFont>
      <p:font typeface="Verdana" panose="020B060403050404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60"/>
  </p:normalViewPr>
  <p:slideViewPr>
    <p:cSldViewPr>
      <p:cViewPr varScale="1">
        <p:scale>
          <a:sx n="47" d="100"/>
          <a:sy n="47" d="100"/>
        </p:scale>
        <p:origin x="48" y="3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224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54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183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12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620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74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126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25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99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814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25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07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7" y="3505200"/>
            <a:ext cx="8534403" cy="942092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 flipH="1">
            <a:off x="996462" y="6477000"/>
            <a:ext cx="8065469" cy="1600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13979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915400"/>
            <a:ext cx="9543324" cy="34594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 flipH="1">
            <a:off x="990599" y="9259210"/>
            <a:ext cx="1656387" cy="284596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358050" y="10040815"/>
            <a:ext cx="3797076" cy="43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/>
            <a:r>
              <a:rPr lang="ko-KR" altLang="en-US" sz="1200" b="0" smtClean="0">
                <a:solidFill>
                  <a:srgbClr val="00B050"/>
                </a:solidFill>
              </a:rPr>
              <a:t>결과 화면</a:t>
            </a:r>
            <a:endParaRPr lang="en-US" altLang="ko-KR" sz="500" b="0" dirty="0">
              <a:solidFill>
                <a:srgbClr val="00B05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20" y="3975546"/>
            <a:ext cx="12107609" cy="4549051"/>
          </a:xfrm>
          <a:prstGeom prst="rect">
            <a:avLst/>
          </a:prstGeom>
        </p:spPr>
      </p:pic>
      <p:sp>
        <p:nvSpPr>
          <p:cNvPr id="17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249956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40" y="3361843"/>
            <a:ext cx="20819260" cy="7822178"/>
          </a:xfrm>
          <a:prstGeom prst="rect">
            <a:avLst/>
          </a:prstGeom>
        </p:spPr>
      </p:pic>
      <p:sp>
        <p:nvSpPr>
          <p:cNvPr id="2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24754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CRUD examples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Execute the CRUD related examples(At least 5 for each)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762000" y="1752600"/>
            <a:ext cx="22860002" cy="2895600"/>
            <a:chOff x="761998" y="5638800"/>
            <a:chExt cx="22860002" cy="2895600"/>
          </a:xfrm>
        </p:grpSpPr>
        <p:sp>
          <p:nvSpPr>
            <p:cNvPr id="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Flow Chart</a:t>
              </a:r>
              <a:endParaRPr lang="ko-KR" altLang="en-US" sz="5480" dirty="0"/>
            </a:p>
          </p:txBody>
        </p:sp>
        <p:sp>
          <p:nvSpPr>
            <p:cNvPr id="10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Able to compose and understand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flow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charts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1999" y="3944706"/>
            <a:ext cx="22860002" cy="2895600"/>
            <a:chOff x="761998" y="5638800"/>
            <a:chExt cx="22860002" cy="2895600"/>
          </a:xfrm>
        </p:grpSpPr>
        <p:sp>
          <p:nvSpPr>
            <p:cNvPr id="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JDBC(Java Database Connectivity)</a:t>
              </a:r>
              <a:endParaRPr lang="ko-KR" altLang="en-US" sz="5480" dirty="0"/>
            </a:p>
          </p:txBody>
        </p:sp>
        <p:sp>
          <p:nvSpPr>
            <p:cNvPr id="11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Able to connect Java and MySQL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Able to execute Queries from Java 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Flow Chart(Cont’d)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Symbols for Flow Chart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type of diagram that represents a workflow or process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6532369" y="3886200"/>
            <a:ext cx="3581400" cy="12373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532369" y="6098334"/>
            <a:ext cx="3581400" cy="0"/>
          </a:xfrm>
          <a:prstGeom prst="straightConnector1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평행 사변형 7"/>
          <p:cNvSpPr/>
          <p:nvPr/>
        </p:nvSpPr>
        <p:spPr>
          <a:xfrm>
            <a:off x="6532369" y="6788802"/>
            <a:ext cx="3581400" cy="1062132"/>
          </a:xfrm>
          <a:prstGeom prst="parallelogram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32369" y="8308134"/>
            <a:ext cx="3581400" cy="1295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6608569" y="9944770"/>
            <a:ext cx="3505200" cy="1707147"/>
          </a:xfrm>
          <a:prstGeom prst="diamon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34;p23"/>
          <p:cNvSpPr/>
          <p:nvPr/>
        </p:nvSpPr>
        <p:spPr>
          <a:xfrm>
            <a:off x="10113769" y="3814445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Start / End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0" name="Google Shape;134;p23"/>
          <p:cNvSpPr/>
          <p:nvPr/>
        </p:nvSpPr>
        <p:spPr>
          <a:xfrm>
            <a:off x="10084937" y="5425682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Arrow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1" name="Google Shape;134;p23"/>
          <p:cNvSpPr/>
          <p:nvPr/>
        </p:nvSpPr>
        <p:spPr>
          <a:xfrm>
            <a:off x="10051986" y="6615183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err="1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Input/Output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2" name="Google Shape;134;p23"/>
          <p:cNvSpPr/>
          <p:nvPr/>
        </p:nvSpPr>
        <p:spPr>
          <a:xfrm>
            <a:off x="10113769" y="8307635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Process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3" name="Google Shape;134;p23"/>
          <p:cNvSpPr/>
          <p:nvPr/>
        </p:nvSpPr>
        <p:spPr>
          <a:xfrm>
            <a:off x="10051985" y="10264895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Decision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Flow Chart(Cont’d)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Simple Flow Chart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: https://en.wikipedia.org/wiki/Flowchart</a:t>
            </a:r>
          </a:p>
        </p:txBody>
      </p:sp>
      <p:pic>
        <p:nvPicPr>
          <p:cNvPr id="1026" name="Picture 2" descr="https://upload.wikimedia.org/wikipedia/commons/thumb/9/91/LampFlowchart.svg/220px-LampFlowchar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78305"/>
            <a:ext cx="6477000" cy="883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8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Flow Chart for Making Rice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Draw a flow chart for making rice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Draw it on an online web tool such as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://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online.visual-paradigm.com/app/diagrams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/#diagram:proj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=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0&amp;type=Flowchart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JDBC(Cont’d)</a:t>
            </a:r>
            <a:endParaRPr sz="6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52642"/>
            <a:ext cx="13716000" cy="9386101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8" name="직사각형 17"/>
          <p:cNvSpPr/>
          <p:nvPr/>
        </p:nvSpPr>
        <p:spPr bwMode="auto">
          <a:xfrm flipH="1">
            <a:off x="9601199" y="5813610"/>
            <a:ext cx="2057400" cy="5109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1" y="3458871"/>
            <a:ext cx="12845719" cy="940652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 flipH="1">
            <a:off x="1219199" y="6934200"/>
            <a:ext cx="6248400" cy="762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2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4035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67" y="3361843"/>
            <a:ext cx="9201974" cy="39409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 flipH="1">
            <a:off x="1008701" y="4789743"/>
            <a:ext cx="3729110" cy="67990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675" y="3361843"/>
            <a:ext cx="10984813" cy="486083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 bwMode="auto">
          <a:xfrm flipH="1">
            <a:off x="10589981" y="3211894"/>
            <a:ext cx="3729110" cy="67990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 flipH="1">
            <a:off x="10457503" y="5464919"/>
            <a:ext cx="3729110" cy="67990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8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3781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5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JDBC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</a:rPr>
                <a:t>https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</a:rPr>
                <a:t>://dev.mysql.com/downloads/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468414"/>
            <a:ext cx="8686800" cy="915133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 flipH="1">
            <a:off x="1036001" y="7612991"/>
            <a:ext cx="8870001" cy="86218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20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Environmental Settings for JDBC(Cont’d)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9274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13949</TotalTime>
  <Words>193</Words>
  <Application>Microsoft Office PowerPoint</Application>
  <PresentationFormat>사용자 지정</PresentationFormat>
  <Paragraphs>72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돋움</vt:lpstr>
      <vt:lpstr>Verdana</vt:lpstr>
      <vt:lpstr>Arial</vt:lpstr>
      <vt:lpstr>Helvetica Neue</vt:lpstr>
      <vt:lpstr>Avenir</vt:lpstr>
      <vt:lpstr>맑은 고딕</vt:lpstr>
      <vt:lpstr>가는각진제목체</vt:lpstr>
      <vt:lpstr>New_Template7</vt:lpstr>
      <vt:lpstr>기본 프로그래밍 07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474</cp:revision>
  <dcterms:modified xsi:type="dcterms:W3CDTF">2023-03-17T12:41:50Z</dcterms:modified>
</cp:coreProperties>
</file>