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</p:sldMasterIdLst>
  <p:notesMasterIdLst>
    <p:notesMasterId r:id="rId10"/>
  </p:notesMasterIdLst>
  <p:sldIdLst>
    <p:sldId id="256" r:id="rId3"/>
    <p:sldId id="290" r:id="rId4"/>
    <p:sldId id="294" r:id="rId5"/>
    <p:sldId id="257" r:id="rId6"/>
    <p:sldId id="292" r:id="rId7"/>
    <p:sldId id="293" r:id="rId8"/>
    <p:sldId id="295" r:id="rId9"/>
  </p:sldIdLst>
  <p:sldSz cx="9144000" cy="5143500" type="screen16x9"/>
  <p:notesSz cx="6858000" cy="9144000"/>
  <p:embeddedFontLst>
    <p:embeddedFont>
      <p:font typeface="Fira Sans Condensed SemiBold" panose="020B0604020202020204" charset="0"/>
      <p:regular r:id="rId11"/>
      <p:bold r:id="rId12"/>
      <p:italic r:id="rId13"/>
      <p:boldItalic r:id="rId14"/>
    </p:embeddedFont>
    <p:embeddedFont>
      <p:font typeface="Roboto" panose="020B0604020202020204" charset="0"/>
      <p:regular r:id="rId15"/>
      <p:bold r:id="rId16"/>
      <p:italic r:id="rId17"/>
      <p:boldItalic r:id="rId18"/>
    </p:embeddedFont>
    <p:embeddedFont>
      <p:font typeface="Fira Sans Extra Condensed SemiBold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11.fntdata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5455190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b18ed2f6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fb18ed2f6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8051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gb82fb82d2a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7" name="Google Shape;1217;gb82fb82d2a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7447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b82fb82d2a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b82fb82d2a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1081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82fb82d2a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b82fb82d2a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4313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82fb82d2a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b82fb82d2a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6199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091150" y="1562313"/>
            <a:ext cx="4389000" cy="16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091150" y="3225688"/>
            <a:ext cx="4389000" cy="3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 txBox="1">
            <a:spLocks noGrp="1"/>
          </p:cNvSpPr>
          <p:nvPr>
            <p:ph type="ctrTitle"/>
          </p:nvPr>
        </p:nvSpPr>
        <p:spPr>
          <a:xfrm>
            <a:off x="2377500" y="933450"/>
            <a:ext cx="4389000" cy="278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subTitle" idx="1"/>
          </p:nvPr>
        </p:nvSpPr>
        <p:spPr>
          <a:xfrm>
            <a:off x="2964975" y="3716625"/>
            <a:ext cx="3330600" cy="7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body" idx="1"/>
          </p:nvPr>
        </p:nvSpPr>
        <p:spPr>
          <a:xfrm>
            <a:off x="523875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●"/>
              <a:defRPr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○"/>
              <a:defRPr sz="12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■"/>
              <a:defRPr sz="12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●"/>
              <a:defRPr sz="12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○"/>
              <a:defRPr sz="12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■"/>
              <a:defRPr sz="12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●"/>
              <a:defRPr sz="12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○"/>
              <a:defRPr sz="12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■"/>
              <a:defRPr sz="1200"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body" idx="2"/>
          </p:nvPr>
        </p:nvSpPr>
        <p:spPr>
          <a:xfrm>
            <a:off x="4638675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●"/>
              <a:defRPr u="sng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○"/>
              <a:defRPr sz="12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■"/>
              <a:defRPr sz="12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●"/>
              <a:defRPr sz="12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○"/>
              <a:defRPr sz="12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■"/>
              <a:defRPr sz="12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●"/>
              <a:defRPr sz="12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○"/>
              <a:defRPr sz="12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8" name="Google Shape;6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523875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○"/>
              <a:defRPr sz="12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■"/>
              <a:defRPr sz="12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●"/>
              <a:defRPr sz="12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○"/>
              <a:defRPr sz="12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■"/>
              <a:defRPr sz="12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●"/>
              <a:defRPr sz="12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○"/>
              <a:defRPr sz="12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638675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●"/>
              <a:defRPr u="sng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○"/>
              <a:defRPr sz="12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■"/>
              <a:defRPr sz="12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●"/>
              <a:defRPr sz="12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○"/>
              <a:defRPr sz="12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■"/>
              <a:defRPr sz="12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●"/>
              <a:defRPr sz="12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○"/>
              <a:defRPr sz="12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5" name="Google Shape;3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YutGQInX_PDP6dH7l1UAnegDP2kfsOz_ZbMyB8jdLC4/copy#gid=489209080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7"/>
          <p:cNvSpPr/>
          <p:nvPr/>
        </p:nvSpPr>
        <p:spPr>
          <a:xfrm rot="-5400000">
            <a:off x="543630" y="1070070"/>
            <a:ext cx="3371250" cy="3003361"/>
          </a:xfrm>
          <a:custGeom>
            <a:avLst/>
            <a:gdLst/>
            <a:ahLst/>
            <a:cxnLst/>
            <a:rect l="l" t="t" r="r" b="b"/>
            <a:pathLst>
              <a:path w="15000" h="63439" fill="none" extrusionOk="0">
                <a:moveTo>
                  <a:pt x="180" y="41795"/>
                </a:moveTo>
                <a:lnTo>
                  <a:pt x="180" y="61628"/>
                </a:lnTo>
                <a:cubicBezTo>
                  <a:pt x="160" y="61907"/>
                  <a:pt x="140" y="62265"/>
                  <a:pt x="120" y="62722"/>
                </a:cubicBezTo>
                <a:cubicBezTo>
                  <a:pt x="100" y="63021"/>
                  <a:pt x="80" y="63180"/>
                  <a:pt x="180" y="63279"/>
                </a:cubicBezTo>
                <a:cubicBezTo>
                  <a:pt x="339" y="63438"/>
                  <a:pt x="597" y="63379"/>
                  <a:pt x="1015" y="63339"/>
                </a:cubicBezTo>
                <a:cubicBezTo>
                  <a:pt x="1393" y="63299"/>
                  <a:pt x="1791" y="63359"/>
                  <a:pt x="2189" y="63339"/>
                </a:cubicBezTo>
                <a:cubicBezTo>
                  <a:pt x="2766" y="63319"/>
                  <a:pt x="5730" y="63299"/>
                  <a:pt x="13508" y="63339"/>
                </a:cubicBezTo>
                <a:cubicBezTo>
                  <a:pt x="13806" y="63339"/>
                  <a:pt x="14065" y="63339"/>
                  <a:pt x="14284" y="63339"/>
                </a:cubicBezTo>
                <a:cubicBezTo>
                  <a:pt x="14661" y="63339"/>
                  <a:pt x="14781" y="63339"/>
                  <a:pt x="14860" y="63259"/>
                </a:cubicBezTo>
                <a:cubicBezTo>
                  <a:pt x="15000" y="63100"/>
                  <a:pt x="14900" y="62822"/>
                  <a:pt x="14860" y="62523"/>
                </a:cubicBezTo>
                <a:cubicBezTo>
                  <a:pt x="14781" y="62086"/>
                  <a:pt x="14860" y="61628"/>
                  <a:pt x="14860" y="61171"/>
                </a:cubicBezTo>
                <a:lnTo>
                  <a:pt x="14860" y="1870"/>
                </a:lnTo>
                <a:cubicBezTo>
                  <a:pt x="14801" y="1433"/>
                  <a:pt x="14821" y="1095"/>
                  <a:pt x="14860" y="836"/>
                </a:cubicBezTo>
                <a:cubicBezTo>
                  <a:pt x="14900" y="498"/>
                  <a:pt x="14960" y="319"/>
                  <a:pt x="14860" y="179"/>
                </a:cubicBezTo>
                <a:cubicBezTo>
                  <a:pt x="14701" y="0"/>
                  <a:pt x="14343" y="80"/>
                  <a:pt x="14124" y="120"/>
                </a:cubicBezTo>
                <a:cubicBezTo>
                  <a:pt x="13508" y="219"/>
                  <a:pt x="12851" y="100"/>
                  <a:pt x="12215" y="179"/>
                </a:cubicBezTo>
                <a:cubicBezTo>
                  <a:pt x="11538" y="259"/>
                  <a:pt x="9092" y="299"/>
                  <a:pt x="1811" y="179"/>
                </a:cubicBezTo>
                <a:cubicBezTo>
                  <a:pt x="1373" y="199"/>
                  <a:pt x="1015" y="179"/>
                  <a:pt x="776" y="179"/>
                </a:cubicBezTo>
                <a:cubicBezTo>
                  <a:pt x="418" y="160"/>
                  <a:pt x="279" y="140"/>
                  <a:pt x="180" y="239"/>
                </a:cubicBezTo>
                <a:cubicBezTo>
                  <a:pt x="1" y="418"/>
                  <a:pt x="120" y="756"/>
                  <a:pt x="180" y="1174"/>
                </a:cubicBezTo>
                <a:cubicBezTo>
                  <a:pt x="279" y="1870"/>
                  <a:pt x="160" y="2248"/>
                  <a:pt x="160" y="2626"/>
                </a:cubicBezTo>
                <a:cubicBezTo>
                  <a:pt x="120" y="3362"/>
                  <a:pt x="140" y="14264"/>
                  <a:pt x="180" y="41795"/>
                </a:cubicBezTo>
                <a:close/>
              </a:path>
            </a:pathLst>
          </a:custGeom>
          <a:noFill/>
          <a:ln w="19050" cap="flat" cmpd="sng">
            <a:solidFill>
              <a:srgbClr val="040707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7"/>
          <p:cNvSpPr txBox="1">
            <a:spLocks noGrp="1"/>
          </p:cNvSpPr>
          <p:nvPr>
            <p:ph type="ctrTitle"/>
          </p:nvPr>
        </p:nvSpPr>
        <p:spPr>
          <a:xfrm>
            <a:off x="4091150" y="1562313"/>
            <a:ext cx="4389000" cy="16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A" dirty="0" smtClean="0"/>
              <a:t>Jornada de trabajo</a:t>
            </a:r>
            <a:endParaRPr dirty="0"/>
          </a:p>
        </p:txBody>
      </p:sp>
      <p:sp>
        <p:nvSpPr>
          <p:cNvPr id="81" name="Google Shape;81;p27"/>
          <p:cNvSpPr txBox="1">
            <a:spLocks noGrp="1"/>
          </p:cNvSpPr>
          <p:nvPr>
            <p:ph type="subTitle" idx="1"/>
          </p:nvPr>
        </p:nvSpPr>
        <p:spPr>
          <a:xfrm>
            <a:off x="4091150" y="3225688"/>
            <a:ext cx="4389000" cy="3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Samir Fanilla 3-751-1012</a:t>
            </a:r>
            <a:endParaRPr dirty="0"/>
          </a:p>
        </p:txBody>
      </p:sp>
      <p:grpSp>
        <p:nvGrpSpPr>
          <p:cNvPr id="82" name="Google Shape;82;p27"/>
          <p:cNvGrpSpPr/>
          <p:nvPr/>
        </p:nvGrpSpPr>
        <p:grpSpPr>
          <a:xfrm>
            <a:off x="1039654" y="2194460"/>
            <a:ext cx="665259" cy="573421"/>
            <a:chOff x="2248825" y="1392050"/>
            <a:chExt cx="380300" cy="327800"/>
          </a:xfrm>
        </p:grpSpPr>
        <p:sp>
          <p:nvSpPr>
            <p:cNvPr id="83" name="Google Shape;83;p27"/>
            <p:cNvSpPr/>
            <p:nvPr/>
          </p:nvSpPr>
          <p:spPr>
            <a:xfrm>
              <a:off x="2248825" y="1392050"/>
              <a:ext cx="380300" cy="327800"/>
            </a:xfrm>
            <a:custGeom>
              <a:avLst/>
              <a:gdLst/>
              <a:ahLst/>
              <a:cxnLst/>
              <a:rect l="l" t="t" r="r" b="b"/>
              <a:pathLst>
                <a:path w="15212" h="13112" extrusionOk="0">
                  <a:moveTo>
                    <a:pt x="13375" y="6004"/>
                  </a:moveTo>
                  <a:cubicBezTo>
                    <a:pt x="13491" y="6004"/>
                    <a:pt x="13605" y="6014"/>
                    <a:pt x="13705" y="6047"/>
                  </a:cubicBezTo>
                  <a:cubicBezTo>
                    <a:pt x="14270" y="6257"/>
                    <a:pt x="14396" y="6822"/>
                    <a:pt x="14480" y="7449"/>
                  </a:cubicBezTo>
                  <a:cubicBezTo>
                    <a:pt x="14647" y="8809"/>
                    <a:pt x="14521" y="10211"/>
                    <a:pt x="14459" y="11571"/>
                  </a:cubicBezTo>
                  <a:cubicBezTo>
                    <a:pt x="13585" y="11606"/>
                    <a:pt x="12711" y="11831"/>
                    <a:pt x="11850" y="11831"/>
                  </a:cubicBezTo>
                  <a:cubicBezTo>
                    <a:pt x="11680" y="11831"/>
                    <a:pt x="11510" y="11822"/>
                    <a:pt x="11341" y="11801"/>
                  </a:cubicBezTo>
                  <a:cubicBezTo>
                    <a:pt x="11320" y="11697"/>
                    <a:pt x="11236" y="11592"/>
                    <a:pt x="11132" y="11571"/>
                  </a:cubicBezTo>
                  <a:cubicBezTo>
                    <a:pt x="11216" y="10839"/>
                    <a:pt x="11341" y="10211"/>
                    <a:pt x="11320" y="9395"/>
                  </a:cubicBezTo>
                  <a:cubicBezTo>
                    <a:pt x="11257" y="8537"/>
                    <a:pt x="11236" y="7679"/>
                    <a:pt x="11153" y="6801"/>
                  </a:cubicBezTo>
                  <a:cubicBezTo>
                    <a:pt x="11174" y="6717"/>
                    <a:pt x="11153" y="6654"/>
                    <a:pt x="11132" y="6591"/>
                  </a:cubicBezTo>
                  <a:cubicBezTo>
                    <a:pt x="11111" y="6403"/>
                    <a:pt x="11111" y="6194"/>
                    <a:pt x="11090" y="6026"/>
                  </a:cubicBezTo>
                  <a:lnTo>
                    <a:pt x="12868" y="6026"/>
                  </a:lnTo>
                  <a:cubicBezTo>
                    <a:pt x="13019" y="6026"/>
                    <a:pt x="13200" y="6004"/>
                    <a:pt x="13375" y="6004"/>
                  </a:cubicBezTo>
                  <a:close/>
                  <a:moveTo>
                    <a:pt x="4892" y="696"/>
                  </a:moveTo>
                  <a:cubicBezTo>
                    <a:pt x="4947" y="696"/>
                    <a:pt x="5005" y="708"/>
                    <a:pt x="5064" y="733"/>
                  </a:cubicBezTo>
                  <a:cubicBezTo>
                    <a:pt x="5503" y="942"/>
                    <a:pt x="5378" y="1905"/>
                    <a:pt x="5378" y="2302"/>
                  </a:cubicBezTo>
                  <a:cubicBezTo>
                    <a:pt x="5315" y="3558"/>
                    <a:pt x="5734" y="4834"/>
                    <a:pt x="6633" y="5734"/>
                  </a:cubicBezTo>
                  <a:cubicBezTo>
                    <a:pt x="6633" y="5775"/>
                    <a:pt x="6675" y="5859"/>
                    <a:pt x="6738" y="5922"/>
                  </a:cubicBezTo>
                  <a:cubicBezTo>
                    <a:pt x="7805" y="6863"/>
                    <a:pt x="9081" y="7031"/>
                    <a:pt x="10441" y="7073"/>
                  </a:cubicBezTo>
                  <a:cubicBezTo>
                    <a:pt x="10504" y="7847"/>
                    <a:pt x="10525" y="8642"/>
                    <a:pt x="10588" y="9416"/>
                  </a:cubicBezTo>
                  <a:cubicBezTo>
                    <a:pt x="10608" y="9702"/>
                    <a:pt x="10589" y="9948"/>
                    <a:pt x="10549" y="10212"/>
                  </a:cubicBezTo>
                  <a:lnTo>
                    <a:pt x="10549" y="10212"/>
                  </a:lnTo>
                  <a:cubicBezTo>
                    <a:pt x="8510" y="10347"/>
                    <a:pt x="7339" y="12116"/>
                    <a:pt x="5399" y="12492"/>
                  </a:cubicBezTo>
                  <a:cubicBezTo>
                    <a:pt x="5196" y="12531"/>
                    <a:pt x="4989" y="12547"/>
                    <a:pt x="4781" y="12547"/>
                  </a:cubicBezTo>
                  <a:cubicBezTo>
                    <a:pt x="4433" y="12547"/>
                    <a:pt x="4079" y="12502"/>
                    <a:pt x="3725" y="12450"/>
                  </a:cubicBezTo>
                  <a:cubicBezTo>
                    <a:pt x="3285" y="12408"/>
                    <a:pt x="1381" y="12178"/>
                    <a:pt x="2218" y="11446"/>
                  </a:cubicBezTo>
                  <a:lnTo>
                    <a:pt x="2239" y="11404"/>
                  </a:lnTo>
                  <a:cubicBezTo>
                    <a:pt x="2536" y="11285"/>
                    <a:pt x="2384" y="10813"/>
                    <a:pt x="2032" y="10813"/>
                  </a:cubicBezTo>
                  <a:cubicBezTo>
                    <a:pt x="2011" y="10813"/>
                    <a:pt x="1990" y="10814"/>
                    <a:pt x="1967" y="10818"/>
                  </a:cubicBezTo>
                  <a:cubicBezTo>
                    <a:pt x="1938" y="10823"/>
                    <a:pt x="1909" y="10825"/>
                    <a:pt x="1880" y="10825"/>
                  </a:cubicBezTo>
                  <a:cubicBezTo>
                    <a:pt x="1271" y="10825"/>
                    <a:pt x="799" y="9816"/>
                    <a:pt x="1319" y="9416"/>
                  </a:cubicBezTo>
                  <a:lnTo>
                    <a:pt x="1486" y="9416"/>
                  </a:lnTo>
                  <a:cubicBezTo>
                    <a:pt x="1898" y="9396"/>
                    <a:pt x="1904" y="8767"/>
                    <a:pt x="1506" y="8767"/>
                  </a:cubicBezTo>
                  <a:cubicBezTo>
                    <a:pt x="1499" y="8767"/>
                    <a:pt x="1493" y="8767"/>
                    <a:pt x="1486" y="8767"/>
                  </a:cubicBezTo>
                  <a:cubicBezTo>
                    <a:pt x="1471" y="8768"/>
                    <a:pt x="1455" y="8769"/>
                    <a:pt x="1440" y="8769"/>
                  </a:cubicBezTo>
                  <a:cubicBezTo>
                    <a:pt x="1065" y="8769"/>
                    <a:pt x="772" y="8522"/>
                    <a:pt x="712" y="8140"/>
                  </a:cubicBezTo>
                  <a:cubicBezTo>
                    <a:pt x="676" y="7764"/>
                    <a:pt x="915" y="7603"/>
                    <a:pt x="1220" y="7603"/>
                  </a:cubicBezTo>
                  <a:cubicBezTo>
                    <a:pt x="1273" y="7603"/>
                    <a:pt x="1327" y="7608"/>
                    <a:pt x="1381" y="7617"/>
                  </a:cubicBezTo>
                  <a:cubicBezTo>
                    <a:pt x="1397" y="7619"/>
                    <a:pt x="1411" y="7620"/>
                    <a:pt x="1425" y="7620"/>
                  </a:cubicBezTo>
                  <a:cubicBezTo>
                    <a:pt x="1549" y="7620"/>
                    <a:pt x="1635" y="7541"/>
                    <a:pt x="1653" y="7428"/>
                  </a:cubicBezTo>
                  <a:cubicBezTo>
                    <a:pt x="1800" y="7324"/>
                    <a:pt x="1842" y="7115"/>
                    <a:pt x="1695" y="6968"/>
                  </a:cubicBezTo>
                  <a:cubicBezTo>
                    <a:pt x="1486" y="6717"/>
                    <a:pt x="1214" y="6508"/>
                    <a:pt x="1089" y="6257"/>
                  </a:cubicBezTo>
                  <a:cubicBezTo>
                    <a:pt x="858" y="5838"/>
                    <a:pt x="1381" y="5524"/>
                    <a:pt x="1737" y="5420"/>
                  </a:cubicBezTo>
                  <a:cubicBezTo>
                    <a:pt x="1988" y="5347"/>
                    <a:pt x="2243" y="5333"/>
                    <a:pt x="2498" y="5333"/>
                  </a:cubicBezTo>
                  <a:cubicBezTo>
                    <a:pt x="2663" y="5333"/>
                    <a:pt x="2828" y="5339"/>
                    <a:pt x="2991" y="5339"/>
                  </a:cubicBezTo>
                  <a:cubicBezTo>
                    <a:pt x="3375" y="5339"/>
                    <a:pt x="3750" y="5306"/>
                    <a:pt x="4102" y="5085"/>
                  </a:cubicBezTo>
                  <a:lnTo>
                    <a:pt x="4122" y="5064"/>
                  </a:lnTo>
                  <a:cubicBezTo>
                    <a:pt x="4227" y="5001"/>
                    <a:pt x="4311" y="4876"/>
                    <a:pt x="4227" y="4708"/>
                  </a:cubicBezTo>
                  <a:cubicBezTo>
                    <a:pt x="3850" y="3788"/>
                    <a:pt x="3641" y="2700"/>
                    <a:pt x="3997" y="1758"/>
                  </a:cubicBezTo>
                  <a:cubicBezTo>
                    <a:pt x="4109" y="1460"/>
                    <a:pt x="4437" y="696"/>
                    <a:pt x="4892" y="696"/>
                  </a:cubicBezTo>
                  <a:close/>
                  <a:moveTo>
                    <a:pt x="4918" y="0"/>
                  </a:moveTo>
                  <a:cubicBezTo>
                    <a:pt x="4143" y="0"/>
                    <a:pt x="3662" y="879"/>
                    <a:pt x="3411" y="1465"/>
                  </a:cubicBezTo>
                  <a:cubicBezTo>
                    <a:pt x="3055" y="2469"/>
                    <a:pt x="3181" y="3620"/>
                    <a:pt x="3516" y="4604"/>
                  </a:cubicBezTo>
                  <a:cubicBezTo>
                    <a:pt x="3323" y="4671"/>
                    <a:pt x="3114" y="4687"/>
                    <a:pt x="2899" y="4687"/>
                  </a:cubicBezTo>
                  <a:cubicBezTo>
                    <a:pt x="2683" y="4687"/>
                    <a:pt x="2462" y="4671"/>
                    <a:pt x="2245" y="4671"/>
                  </a:cubicBezTo>
                  <a:cubicBezTo>
                    <a:pt x="2137" y="4671"/>
                    <a:pt x="2030" y="4675"/>
                    <a:pt x="1925" y="4687"/>
                  </a:cubicBezTo>
                  <a:cubicBezTo>
                    <a:pt x="1402" y="4729"/>
                    <a:pt x="858" y="5001"/>
                    <a:pt x="544" y="5420"/>
                  </a:cubicBezTo>
                  <a:cubicBezTo>
                    <a:pt x="105" y="5985"/>
                    <a:pt x="440" y="6508"/>
                    <a:pt x="837" y="6968"/>
                  </a:cubicBezTo>
                  <a:cubicBezTo>
                    <a:pt x="335" y="7094"/>
                    <a:pt x="0" y="7533"/>
                    <a:pt x="42" y="8119"/>
                  </a:cubicBezTo>
                  <a:cubicBezTo>
                    <a:pt x="63" y="8558"/>
                    <a:pt x="314" y="8935"/>
                    <a:pt x="649" y="9165"/>
                  </a:cubicBezTo>
                  <a:cubicBezTo>
                    <a:pt x="419" y="9521"/>
                    <a:pt x="419" y="10023"/>
                    <a:pt x="544" y="10441"/>
                  </a:cubicBezTo>
                  <a:cubicBezTo>
                    <a:pt x="691" y="10881"/>
                    <a:pt x="984" y="11174"/>
                    <a:pt x="1361" y="11299"/>
                  </a:cubicBezTo>
                  <a:cubicBezTo>
                    <a:pt x="628" y="12408"/>
                    <a:pt x="2616" y="12931"/>
                    <a:pt x="3578" y="13036"/>
                  </a:cubicBezTo>
                  <a:cubicBezTo>
                    <a:pt x="3957" y="13079"/>
                    <a:pt x="4325" y="13111"/>
                    <a:pt x="4686" y="13111"/>
                  </a:cubicBezTo>
                  <a:cubicBezTo>
                    <a:pt x="5204" y="13111"/>
                    <a:pt x="5710" y="13045"/>
                    <a:pt x="6215" y="12848"/>
                  </a:cubicBezTo>
                  <a:cubicBezTo>
                    <a:pt x="7742" y="12241"/>
                    <a:pt x="8809" y="10923"/>
                    <a:pt x="10504" y="10818"/>
                  </a:cubicBezTo>
                  <a:lnTo>
                    <a:pt x="10504" y="10818"/>
                  </a:lnTo>
                  <a:cubicBezTo>
                    <a:pt x="10462" y="11195"/>
                    <a:pt x="10400" y="11592"/>
                    <a:pt x="10379" y="12011"/>
                  </a:cubicBezTo>
                  <a:cubicBezTo>
                    <a:pt x="10359" y="12222"/>
                    <a:pt x="10551" y="12327"/>
                    <a:pt x="10728" y="12327"/>
                  </a:cubicBezTo>
                  <a:cubicBezTo>
                    <a:pt x="10744" y="12327"/>
                    <a:pt x="10760" y="12326"/>
                    <a:pt x="10776" y="12325"/>
                  </a:cubicBezTo>
                  <a:cubicBezTo>
                    <a:pt x="11113" y="12410"/>
                    <a:pt x="11448" y="12442"/>
                    <a:pt x="11782" y="12442"/>
                  </a:cubicBezTo>
                  <a:cubicBezTo>
                    <a:pt x="12758" y="12442"/>
                    <a:pt x="13728" y="12167"/>
                    <a:pt x="14710" y="12136"/>
                  </a:cubicBezTo>
                  <a:cubicBezTo>
                    <a:pt x="14898" y="12136"/>
                    <a:pt x="15024" y="11990"/>
                    <a:pt x="15024" y="11822"/>
                  </a:cubicBezTo>
                  <a:cubicBezTo>
                    <a:pt x="15128" y="10672"/>
                    <a:pt x="15212" y="9500"/>
                    <a:pt x="15170" y="8307"/>
                  </a:cubicBezTo>
                  <a:cubicBezTo>
                    <a:pt x="15128" y="7596"/>
                    <a:pt x="15170" y="6508"/>
                    <a:pt x="14752" y="5901"/>
                  </a:cubicBezTo>
                  <a:cubicBezTo>
                    <a:pt x="14362" y="5344"/>
                    <a:pt x="13517" y="5214"/>
                    <a:pt x="12653" y="5214"/>
                  </a:cubicBezTo>
                  <a:cubicBezTo>
                    <a:pt x="11893" y="5214"/>
                    <a:pt x="11119" y="5315"/>
                    <a:pt x="10630" y="5315"/>
                  </a:cubicBezTo>
                  <a:cubicBezTo>
                    <a:pt x="10316" y="5315"/>
                    <a:pt x="10253" y="5692"/>
                    <a:pt x="10400" y="5859"/>
                  </a:cubicBezTo>
                  <a:lnTo>
                    <a:pt x="10400" y="5922"/>
                  </a:lnTo>
                  <a:cubicBezTo>
                    <a:pt x="10420" y="6068"/>
                    <a:pt x="10420" y="6215"/>
                    <a:pt x="10420" y="6361"/>
                  </a:cubicBezTo>
                  <a:cubicBezTo>
                    <a:pt x="9353" y="6340"/>
                    <a:pt x="8328" y="6236"/>
                    <a:pt x="7449" y="5608"/>
                  </a:cubicBezTo>
                  <a:cubicBezTo>
                    <a:pt x="7428" y="5545"/>
                    <a:pt x="7387" y="5503"/>
                    <a:pt x="7345" y="5462"/>
                  </a:cubicBezTo>
                  <a:cubicBezTo>
                    <a:pt x="6717" y="5001"/>
                    <a:pt x="6194" y="4039"/>
                    <a:pt x="6068" y="3265"/>
                  </a:cubicBezTo>
                  <a:cubicBezTo>
                    <a:pt x="5964" y="2700"/>
                    <a:pt x="6089" y="2114"/>
                    <a:pt x="6068" y="1549"/>
                  </a:cubicBezTo>
                  <a:cubicBezTo>
                    <a:pt x="6026" y="837"/>
                    <a:pt x="5754" y="21"/>
                    <a:pt x="49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7"/>
            <p:cNvSpPr/>
            <p:nvPr/>
          </p:nvSpPr>
          <p:spPr>
            <a:xfrm>
              <a:off x="2553275" y="1631175"/>
              <a:ext cx="41850" cy="41275"/>
            </a:xfrm>
            <a:custGeom>
              <a:avLst/>
              <a:gdLst/>
              <a:ahLst/>
              <a:cxnLst/>
              <a:rect l="l" t="t" r="r" b="b"/>
              <a:pathLst>
                <a:path w="1674" h="1651" extrusionOk="0">
                  <a:moveTo>
                    <a:pt x="963" y="667"/>
                  </a:moveTo>
                  <a:cubicBezTo>
                    <a:pt x="963" y="688"/>
                    <a:pt x="983" y="688"/>
                    <a:pt x="983" y="730"/>
                  </a:cubicBezTo>
                  <a:cubicBezTo>
                    <a:pt x="983" y="751"/>
                    <a:pt x="1025" y="793"/>
                    <a:pt x="1025" y="835"/>
                  </a:cubicBezTo>
                  <a:lnTo>
                    <a:pt x="1025" y="876"/>
                  </a:lnTo>
                  <a:lnTo>
                    <a:pt x="1025" y="1002"/>
                  </a:lnTo>
                  <a:cubicBezTo>
                    <a:pt x="1025" y="995"/>
                    <a:pt x="1023" y="993"/>
                    <a:pt x="1020" y="993"/>
                  </a:cubicBezTo>
                  <a:cubicBezTo>
                    <a:pt x="1014" y="993"/>
                    <a:pt x="1004" y="1002"/>
                    <a:pt x="1004" y="1002"/>
                  </a:cubicBezTo>
                  <a:lnTo>
                    <a:pt x="921" y="1002"/>
                  </a:lnTo>
                  <a:cubicBezTo>
                    <a:pt x="900" y="1002"/>
                    <a:pt x="858" y="1002"/>
                    <a:pt x="837" y="981"/>
                  </a:cubicBezTo>
                  <a:lnTo>
                    <a:pt x="816" y="981"/>
                  </a:lnTo>
                  <a:lnTo>
                    <a:pt x="774" y="960"/>
                  </a:lnTo>
                  <a:cubicBezTo>
                    <a:pt x="774" y="960"/>
                    <a:pt x="774" y="939"/>
                    <a:pt x="753" y="939"/>
                  </a:cubicBezTo>
                  <a:lnTo>
                    <a:pt x="753" y="897"/>
                  </a:lnTo>
                  <a:lnTo>
                    <a:pt x="753" y="876"/>
                  </a:lnTo>
                  <a:lnTo>
                    <a:pt x="753" y="855"/>
                  </a:lnTo>
                  <a:lnTo>
                    <a:pt x="774" y="793"/>
                  </a:lnTo>
                  <a:cubicBezTo>
                    <a:pt x="837" y="751"/>
                    <a:pt x="858" y="730"/>
                    <a:pt x="942" y="688"/>
                  </a:cubicBezTo>
                  <a:lnTo>
                    <a:pt x="963" y="667"/>
                  </a:lnTo>
                  <a:close/>
                  <a:moveTo>
                    <a:pt x="949" y="1"/>
                  </a:moveTo>
                  <a:cubicBezTo>
                    <a:pt x="795" y="1"/>
                    <a:pt x="644" y="52"/>
                    <a:pt x="502" y="123"/>
                  </a:cubicBezTo>
                  <a:cubicBezTo>
                    <a:pt x="398" y="165"/>
                    <a:pt x="377" y="228"/>
                    <a:pt x="335" y="311"/>
                  </a:cubicBezTo>
                  <a:cubicBezTo>
                    <a:pt x="126" y="521"/>
                    <a:pt x="0" y="835"/>
                    <a:pt x="126" y="1127"/>
                  </a:cubicBezTo>
                  <a:cubicBezTo>
                    <a:pt x="265" y="1476"/>
                    <a:pt x="593" y="1651"/>
                    <a:pt x="941" y="1651"/>
                  </a:cubicBezTo>
                  <a:cubicBezTo>
                    <a:pt x="1011" y="1651"/>
                    <a:pt x="1081" y="1644"/>
                    <a:pt x="1151" y="1630"/>
                  </a:cubicBezTo>
                  <a:cubicBezTo>
                    <a:pt x="1255" y="1609"/>
                    <a:pt x="1381" y="1546"/>
                    <a:pt x="1465" y="1504"/>
                  </a:cubicBezTo>
                  <a:cubicBezTo>
                    <a:pt x="1632" y="1399"/>
                    <a:pt x="1632" y="1274"/>
                    <a:pt x="1653" y="1107"/>
                  </a:cubicBezTo>
                  <a:cubicBezTo>
                    <a:pt x="1674" y="897"/>
                    <a:pt x="1653" y="688"/>
                    <a:pt x="1569" y="500"/>
                  </a:cubicBezTo>
                  <a:cubicBezTo>
                    <a:pt x="1527" y="270"/>
                    <a:pt x="1381" y="123"/>
                    <a:pt x="1172" y="39"/>
                  </a:cubicBezTo>
                  <a:cubicBezTo>
                    <a:pt x="1097" y="12"/>
                    <a:pt x="1023" y="1"/>
                    <a:pt x="9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" name="Google Shape;85;p27"/>
          <p:cNvGrpSpPr/>
          <p:nvPr/>
        </p:nvGrpSpPr>
        <p:grpSpPr>
          <a:xfrm>
            <a:off x="1755573" y="1433325"/>
            <a:ext cx="1022529" cy="1026061"/>
            <a:chOff x="7672398" y="3615325"/>
            <a:chExt cx="1022529" cy="1026061"/>
          </a:xfrm>
        </p:grpSpPr>
        <p:sp>
          <p:nvSpPr>
            <p:cNvPr id="86" name="Google Shape;86;p27"/>
            <p:cNvSpPr/>
            <p:nvPr/>
          </p:nvSpPr>
          <p:spPr>
            <a:xfrm>
              <a:off x="7672398" y="3618986"/>
              <a:ext cx="1022400" cy="1022400"/>
            </a:xfrm>
            <a:prstGeom prst="pie">
              <a:avLst>
                <a:gd name="adj1" fmla="val 16304128"/>
                <a:gd name="adj2" fmla="val 542441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7"/>
            <p:cNvSpPr/>
            <p:nvPr/>
          </p:nvSpPr>
          <p:spPr>
            <a:xfrm>
              <a:off x="7672398" y="3618986"/>
              <a:ext cx="1022400" cy="1022400"/>
            </a:xfrm>
            <a:prstGeom prst="pie">
              <a:avLst>
                <a:gd name="adj1" fmla="val 16304128"/>
                <a:gd name="adj2" fmla="val 35223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7"/>
            <p:cNvSpPr/>
            <p:nvPr/>
          </p:nvSpPr>
          <p:spPr>
            <a:xfrm>
              <a:off x="7700729" y="3615325"/>
              <a:ext cx="994198" cy="1022518"/>
            </a:xfrm>
            <a:custGeom>
              <a:avLst/>
              <a:gdLst/>
              <a:ahLst/>
              <a:cxnLst/>
              <a:rect l="l" t="t" r="r" b="b"/>
              <a:pathLst>
                <a:path w="32308" h="32251" extrusionOk="0">
                  <a:moveTo>
                    <a:pt x="16978" y="15"/>
                  </a:moveTo>
                  <a:cubicBezTo>
                    <a:pt x="20572" y="74"/>
                    <a:pt x="24019" y="1577"/>
                    <a:pt x="26523" y="3727"/>
                  </a:cubicBezTo>
                  <a:cubicBezTo>
                    <a:pt x="29027" y="5878"/>
                    <a:pt x="31325" y="9530"/>
                    <a:pt x="32002" y="12918"/>
                  </a:cubicBezTo>
                  <a:cubicBezTo>
                    <a:pt x="32680" y="16306"/>
                    <a:pt x="32149" y="21048"/>
                    <a:pt x="30588" y="24053"/>
                  </a:cubicBezTo>
                  <a:cubicBezTo>
                    <a:pt x="29027" y="27058"/>
                    <a:pt x="25963" y="29680"/>
                    <a:pt x="22634" y="30947"/>
                  </a:cubicBezTo>
                  <a:cubicBezTo>
                    <a:pt x="19305" y="32214"/>
                    <a:pt x="14062" y="32715"/>
                    <a:pt x="10615" y="31654"/>
                  </a:cubicBezTo>
                  <a:cubicBezTo>
                    <a:pt x="7168" y="30594"/>
                    <a:pt x="3692" y="27559"/>
                    <a:pt x="1954" y="24584"/>
                  </a:cubicBezTo>
                  <a:cubicBezTo>
                    <a:pt x="216" y="21609"/>
                    <a:pt x="-315" y="17337"/>
                    <a:pt x="186" y="13802"/>
                  </a:cubicBezTo>
                  <a:cubicBezTo>
                    <a:pt x="687" y="10267"/>
                    <a:pt x="2160" y="5671"/>
                    <a:pt x="4959" y="3373"/>
                  </a:cubicBezTo>
                  <a:cubicBezTo>
                    <a:pt x="7758" y="1075"/>
                    <a:pt x="13384" y="-44"/>
                    <a:pt x="16978" y="1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89" name="Google Shape;89;p27"/>
          <p:cNvGrpSpPr/>
          <p:nvPr/>
        </p:nvGrpSpPr>
        <p:grpSpPr>
          <a:xfrm>
            <a:off x="3047886" y="3287299"/>
            <a:ext cx="573183" cy="763441"/>
            <a:chOff x="1797224" y="2053249"/>
            <a:chExt cx="573183" cy="763441"/>
          </a:xfrm>
        </p:grpSpPr>
        <p:sp>
          <p:nvSpPr>
            <p:cNvPr id="90" name="Google Shape;90;p27"/>
            <p:cNvSpPr/>
            <p:nvPr/>
          </p:nvSpPr>
          <p:spPr>
            <a:xfrm rot="6426915">
              <a:off x="1847685" y="2362551"/>
              <a:ext cx="403677" cy="403677"/>
            </a:xfrm>
            <a:prstGeom prst="pie">
              <a:avLst>
                <a:gd name="adj1" fmla="val 5344085"/>
                <a:gd name="adj2" fmla="val 162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7"/>
            <p:cNvSpPr/>
            <p:nvPr/>
          </p:nvSpPr>
          <p:spPr>
            <a:xfrm>
              <a:off x="2013175" y="2109800"/>
              <a:ext cx="247800" cy="247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7"/>
            <p:cNvSpPr/>
            <p:nvPr/>
          </p:nvSpPr>
          <p:spPr>
            <a:xfrm rot="833516">
              <a:off x="1881903" y="2097566"/>
              <a:ext cx="432461" cy="519513"/>
            </a:xfrm>
            <a:custGeom>
              <a:avLst/>
              <a:gdLst/>
              <a:ahLst/>
              <a:cxnLst/>
              <a:rect l="l" t="t" r="r" b="b"/>
              <a:pathLst>
                <a:path w="7157" h="8598" extrusionOk="0">
                  <a:moveTo>
                    <a:pt x="3485" y="357"/>
                  </a:moveTo>
                  <a:cubicBezTo>
                    <a:pt x="4120" y="357"/>
                    <a:pt x="4771" y="636"/>
                    <a:pt x="5190" y="1083"/>
                  </a:cubicBezTo>
                  <a:cubicBezTo>
                    <a:pt x="6027" y="2003"/>
                    <a:pt x="5880" y="3761"/>
                    <a:pt x="4395" y="3886"/>
                  </a:cubicBezTo>
                  <a:cubicBezTo>
                    <a:pt x="4256" y="3852"/>
                    <a:pt x="4105" y="3836"/>
                    <a:pt x="3956" y="3836"/>
                  </a:cubicBezTo>
                  <a:cubicBezTo>
                    <a:pt x="3834" y="3836"/>
                    <a:pt x="3712" y="3847"/>
                    <a:pt x="3599" y="3865"/>
                  </a:cubicBezTo>
                  <a:cubicBezTo>
                    <a:pt x="2909" y="3865"/>
                    <a:pt x="2239" y="3614"/>
                    <a:pt x="1863" y="3007"/>
                  </a:cubicBezTo>
                  <a:cubicBezTo>
                    <a:pt x="1382" y="2191"/>
                    <a:pt x="1758" y="1041"/>
                    <a:pt x="2574" y="580"/>
                  </a:cubicBezTo>
                  <a:cubicBezTo>
                    <a:pt x="2853" y="427"/>
                    <a:pt x="3167" y="357"/>
                    <a:pt x="3485" y="357"/>
                  </a:cubicBezTo>
                  <a:close/>
                  <a:moveTo>
                    <a:pt x="3848" y="4402"/>
                  </a:moveTo>
                  <a:cubicBezTo>
                    <a:pt x="4852" y="4402"/>
                    <a:pt x="5796" y="4977"/>
                    <a:pt x="6236" y="6376"/>
                  </a:cubicBezTo>
                  <a:cubicBezTo>
                    <a:pt x="6466" y="6983"/>
                    <a:pt x="6780" y="7715"/>
                    <a:pt x="6006" y="8092"/>
                  </a:cubicBezTo>
                  <a:cubicBezTo>
                    <a:pt x="5858" y="8166"/>
                    <a:pt x="5647" y="8188"/>
                    <a:pt x="5421" y="8188"/>
                  </a:cubicBezTo>
                  <a:cubicBezTo>
                    <a:pt x="5071" y="8188"/>
                    <a:pt x="4687" y="8134"/>
                    <a:pt x="4457" y="8134"/>
                  </a:cubicBezTo>
                  <a:cubicBezTo>
                    <a:pt x="3097" y="8134"/>
                    <a:pt x="1758" y="7987"/>
                    <a:pt x="398" y="7841"/>
                  </a:cubicBezTo>
                  <a:cubicBezTo>
                    <a:pt x="450" y="5902"/>
                    <a:pt x="2226" y="4402"/>
                    <a:pt x="3848" y="4402"/>
                  </a:cubicBezTo>
                  <a:close/>
                  <a:moveTo>
                    <a:pt x="3522" y="1"/>
                  </a:moveTo>
                  <a:cubicBezTo>
                    <a:pt x="3380" y="1"/>
                    <a:pt x="3238" y="12"/>
                    <a:pt x="3097" y="36"/>
                  </a:cubicBezTo>
                  <a:cubicBezTo>
                    <a:pt x="1947" y="225"/>
                    <a:pt x="1089" y="1355"/>
                    <a:pt x="1256" y="2526"/>
                  </a:cubicBezTo>
                  <a:cubicBezTo>
                    <a:pt x="1402" y="3363"/>
                    <a:pt x="2030" y="3886"/>
                    <a:pt x="2763" y="4137"/>
                  </a:cubicBezTo>
                  <a:cubicBezTo>
                    <a:pt x="1256" y="4744"/>
                    <a:pt x="1" y="6397"/>
                    <a:pt x="42" y="7966"/>
                  </a:cubicBezTo>
                  <a:cubicBezTo>
                    <a:pt x="42" y="8092"/>
                    <a:pt x="147" y="8155"/>
                    <a:pt x="252" y="8155"/>
                  </a:cubicBezTo>
                  <a:cubicBezTo>
                    <a:pt x="273" y="8197"/>
                    <a:pt x="335" y="8238"/>
                    <a:pt x="377" y="8238"/>
                  </a:cubicBezTo>
                  <a:cubicBezTo>
                    <a:pt x="1737" y="8406"/>
                    <a:pt x="3097" y="8510"/>
                    <a:pt x="4457" y="8510"/>
                  </a:cubicBezTo>
                  <a:cubicBezTo>
                    <a:pt x="4741" y="8510"/>
                    <a:pt x="5346" y="8597"/>
                    <a:pt x="5890" y="8597"/>
                  </a:cubicBezTo>
                  <a:cubicBezTo>
                    <a:pt x="6308" y="8597"/>
                    <a:pt x="6691" y="8546"/>
                    <a:pt x="6864" y="8364"/>
                  </a:cubicBezTo>
                  <a:cubicBezTo>
                    <a:pt x="7156" y="8050"/>
                    <a:pt x="6884" y="7360"/>
                    <a:pt x="6843" y="7046"/>
                  </a:cubicBezTo>
                  <a:cubicBezTo>
                    <a:pt x="6675" y="6292"/>
                    <a:pt x="6466" y="5518"/>
                    <a:pt x="5964" y="4912"/>
                  </a:cubicBezTo>
                  <a:cubicBezTo>
                    <a:pt x="5692" y="4577"/>
                    <a:pt x="5399" y="4305"/>
                    <a:pt x="5064" y="4137"/>
                  </a:cubicBezTo>
                  <a:cubicBezTo>
                    <a:pt x="5922" y="3761"/>
                    <a:pt x="6361" y="2756"/>
                    <a:pt x="6027" y="1773"/>
                  </a:cubicBezTo>
                  <a:cubicBezTo>
                    <a:pt x="5675" y="698"/>
                    <a:pt x="4617" y="1"/>
                    <a:pt x="352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93;p27"/>
          <p:cNvGrpSpPr/>
          <p:nvPr/>
        </p:nvGrpSpPr>
        <p:grpSpPr>
          <a:xfrm rot="-1822216">
            <a:off x="978065" y="3194761"/>
            <a:ext cx="573199" cy="763462"/>
            <a:chOff x="1797224" y="2053249"/>
            <a:chExt cx="573183" cy="763441"/>
          </a:xfrm>
        </p:grpSpPr>
        <p:sp>
          <p:nvSpPr>
            <p:cNvPr id="94" name="Google Shape;94;p27"/>
            <p:cNvSpPr/>
            <p:nvPr/>
          </p:nvSpPr>
          <p:spPr>
            <a:xfrm rot="6426915">
              <a:off x="1847685" y="2362551"/>
              <a:ext cx="403677" cy="403677"/>
            </a:xfrm>
            <a:prstGeom prst="pie">
              <a:avLst>
                <a:gd name="adj1" fmla="val 5344085"/>
                <a:gd name="adj2" fmla="val 1620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7"/>
            <p:cNvSpPr/>
            <p:nvPr/>
          </p:nvSpPr>
          <p:spPr>
            <a:xfrm>
              <a:off x="2013175" y="2109800"/>
              <a:ext cx="247800" cy="247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7"/>
            <p:cNvSpPr/>
            <p:nvPr/>
          </p:nvSpPr>
          <p:spPr>
            <a:xfrm rot="833516">
              <a:off x="1881903" y="2097566"/>
              <a:ext cx="432461" cy="519513"/>
            </a:xfrm>
            <a:custGeom>
              <a:avLst/>
              <a:gdLst/>
              <a:ahLst/>
              <a:cxnLst/>
              <a:rect l="l" t="t" r="r" b="b"/>
              <a:pathLst>
                <a:path w="7157" h="8598" extrusionOk="0">
                  <a:moveTo>
                    <a:pt x="3485" y="357"/>
                  </a:moveTo>
                  <a:cubicBezTo>
                    <a:pt x="4120" y="357"/>
                    <a:pt x="4771" y="636"/>
                    <a:pt x="5190" y="1083"/>
                  </a:cubicBezTo>
                  <a:cubicBezTo>
                    <a:pt x="6027" y="2003"/>
                    <a:pt x="5880" y="3761"/>
                    <a:pt x="4395" y="3886"/>
                  </a:cubicBezTo>
                  <a:cubicBezTo>
                    <a:pt x="4256" y="3852"/>
                    <a:pt x="4105" y="3836"/>
                    <a:pt x="3956" y="3836"/>
                  </a:cubicBezTo>
                  <a:cubicBezTo>
                    <a:pt x="3834" y="3836"/>
                    <a:pt x="3712" y="3847"/>
                    <a:pt x="3599" y="3865"/>
                  </a:cubicBezTo>
                  <a:cubicBezTo>
                    <a:pt x="2909" y="3865"/>
                    <a:pt x="2239" y="3614"/>
                    <a:pt x="1863" y="3007"/>
                  </a:cubicBezTo>
                  <a:cubicBezTo>
                    <a:pt x="1382" y="2191"/>
                    <a:pt x="1758" y="1041"/>
                    <a:pt x="2574" y="580"/>
                  </a:cubicBezTo>
                  <a:cubicBezTo>
                    <a:pt x="2853" y="427"/>
                    <a:pt x="3167" y="357"/>
                    <a:pt x="3485" y="357"/>
                  </a:cubicBezTo>
                  <a:close/>
                  <a:moveTo>
                    <a:pt x="3848" y="4402"/>
                  </a:moveTo>
                  <a:cubicBezTo>
                    <a:pt x="4852" y="4402"/>
                    <a:pt x="5796" y="4977"/>
                    <a:pt x="6236" y="6376"/>
                  </a:cubicBezTo>
                  <a:cubicBezTo>
                    <a:pt x="6466" y="6983"/>
                    <a:pt x="6780" y="7715"/>
                    <a:pt x="6006" y="8092"/>
                  </a:cubicBezTo>
                  <a:cubicBezTo>
                    <a:pt x="5858" y="8166"/>
                    <a:pt x="5647" y="8188"/>
                    <a:pt x="5421" y="8188"/>
                  </a:cubicBezTo>
                  <a:cubicBezTo>
                    <a:pt x="5071" y="8188"/>
                    <a:pt x="4687" y="8134"/>
                    <a:pt x="4457" y="8134"/>
                  </a:cubicBezTo>
                  <a:cubicBezTo>
                    <a:pt x="3097" y="8134"/>
                    <a:pt x="1758" y="7987"/>
                    <a:pt x="398" y="7841"/>
                  </a:cubicBezTo>
                  <a:cubicBezTo>
                    <a:pt x="450" y="5902"/>
                    <a:pt x="2226" y="4402"/>
                    <a:pt x="3848" y="4402"/>
                  </a:cubicBezTo>
                  <a:close/>
                  <a:moveTo>
                    <a:pt x="3522" y="1"/>
                  </a:moveTo>
                  <a:cubicBezTo>
                    <a:pt x="3380" y="1"/>
                    <a:pt x="3238" y="12"/>
                    <a:pt x="3097" y="36"/>
                  </a:cubicBezTo>
                  <a:cubicBezTo>
                    <a:pt x="1947" y="225"/>
                    <a:pt x="1089" y="1355"/>
                    <a:pt x="1256" y="2526"/>
                  </a:cubicBezTo>
                  <a:cubicBezTo>
                    <a:pt x="1402" y="3363"/>
                    <a:pt x="2030" y="3886"/>
                    <a:pt x="2763" y="4137"/>
                  </a:cubicBezTo>
                  <a:cubicBezTo>
                    <a:pt x="1256" y="4744"/>
                    <a:pt x="1" y="6397"/>
                    <a:pt x="42" y="7966"/>
                  </a:cubicBezTo>
                  <a:cubicBezTo>
                    <a:pt x="42" y="8092"/>
                    <a:pt x="147" y="8155"/>
                    <a:pt x="252" y="8155"/>
                  </a:cubicBezTo>
                  <a:cubicBezTo>
                    <a:pt x="273" y="8197"/>
                    <a:pt x="335" y="8238"/>
                    <a:pt x="377" y="8238"/>
                  </a:cubicBezTo>
                  <a:cubicBezTo>
                    <a:pt x="1737" y="8406"/>
                    <a:pt x="3097" y="8510"/>
                    <a:pt x="4457" y="8510"/>
                  </a:cubicBezTo>
                  <a:cubicBezTo>
                    <a:pt x="4741" y="8510"/>
                    <a:pt x="5346" y="8597"/>
                    <a:pt x="5890" y="8597"/>
                  </a:cubicBezTo>
                  <a:cubicBezTo>
                    <a:pt x="6308" y="8597"/>
                    <a:pt x="6691" y="8546"/>
                    <a:pt x="6864" y="8364"/>
                  </a:cubicBezTo>
                  <a:cubicBezTo>
                    <a:pt x="7156" y="8050"/>
                    <a:pt x="6884" y="7360"/>
                    <a:pt x="6843" y="7046"/>
                  </a:cubicBezTo>
                  <a:cubicBezTo>
                    <a:pt x="6675" y="6292"/>
                    <a:pt x="6466" y="5518"/>
                    <a:pt x="5964" y="4912"/>
                  </a:cubicBezTo>
                  <a:cubicBezTo>
                    <a:pt x="5692" y="4577"/>
                    <a:pt x="5399" y="4305"/>
                    <a:pt x="5064" y="4137"/>
                  </a:cubicBezTo>
                  <a:cubicBezTo>
                    <a:pt x="5922" y="3761"/>
                    <a:pt x="6361" y="2756"/>
                    <a:pt x="6027" y="1773"/>
                  </a:cubicBezTo>
                  <a:cubicBezTo>
                    <a:pt x="5675" y="698"/>
                    <a:pt x="4617" y="1"/>
                    <a:pt x="352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" name="Google Shape;97;p27"/>
          <p:cNvGrpSpPr/>
          <p:nvPr/>
        </p:nvGrpSpPr>
        <p:grpSpPr>
          <a:xfrm>
            <a:off x="902904" y="1102154"/>
            <a:ext cx="3188243" cy="3039929"/>
            <a:chOff x="902904" y="1134829"/>
            <a:chExt cx="3188243" cy="3039929"/>
          </a:xfrm>
        </p:grpSpPr>
        <p:grpSp>
          <p:nvGrpSpPr>
            <p:cNvPr id="98" name="Google Shape;98;p27"/>
            <p:cNvGrpSpPr/>
            <p:nvPr/>
          </p:nvGrpSpPr>
          <p:grpSpPr>
            <a:xfrm>
              <a:off x="902904" y="1134829"/>
              <a:ext cx="570386" cy="559491"/>
              <a:chOff x="696854" y="833679"/>
              <a:chExt cx="570386" cy="559491"/>
            </a:xfrm>
          </p:grpSpPr>
          <p:sp>
            <p:nvSpPr>
              <p:cNvPr id="99" name="Google Shape;99;p27"/>
              <p:cNvSpPr/>
              <p:nvPr/>
            </p:nvSpPr>
            <p:spPr>
              <a:xfrm>
                <a:off x="801950" y="929788"/>
                <a:ext cx="395700" cy="395700"/>
              </a:xfrm>
              <a:prstGeom prst="donut">
                <a:avLst>
                  <a:gd name="adj" fmla="val 22165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0" name="Google Shape;100;p27"/>
              <p:cNvGrpSpPr/>
              <p:nvPr/>
            </p:nvGrpSpPr>
            <p:grpSpPr>
              <a:xfrm>
                <a:off x="1026500" y="882100"/>
                <a:ext cx="240740" cy="511070"/>
                <a:chOff x="1026500" y="882100"/>
                <a:chExt cx="240740" cy="511070"/>
              </a:xfrm>
            </p:grpSpPr>
            <p:sp>
              <p:nvSpPr>
                <p:cNvPr id="101" name="Google Shape;101;p27"/>
                <p:cNvSpPr/>
                <p:nvPr/>
              </p:nvSpPr>
              <p:spPr>
                <a:xfrm rot="-969609">
                  <a:off x="1037714" y="1298874"/>
                  <a:ext cx="54972" cy="8839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" name="Google Shape;102;p27"/>
                <p:cNvSpPr/>
                <p:nvPr/>
              </p:nvSpPr>
              <p:spPr>
                <a:xfrm rot="-4151241">
                  <a:off x="1179433" y="1184814"/>
                  <a:ext cx="54881" cy="88309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" name="Google Shape;103;p27"/>
                <p:cNvSpPr/>
                <p:nvPr/>
              </p:nvSpPr>
              <p:spPr>
                <a:xfrm rot="-6488285">
                  <a:off x="1189225" y="1023513"/>
                  <a:ext cx="54930" cy="8823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" name="Google Shape;104;p27"/>
                <p:cNvSpPr/>
                <p:nvPr/>
              </p:nvSpPr>
              <p:spPr>
                <a:xfrm rot="-8893668">
                  <a:off x="1082920" y="889775"/>
                  <a:ext cx="54696" cy="88149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5" name="Google Shape;105;p27"/>
              <p:cNvGrpSpPr/>
              <p:nvPr/>
            </p:nvGrpSpPr>
            <p:grpSpPr>
              <a:xfrm rot="710080" flipH="1">
                <a:off x="746705" y="852935"/>
                <a:ext cx="240754" cy="511100"/>
                <a:chOff x="1026500" y="882100"/>
                <a:chExt cx="240740" cy="511070"/>
              </a:xfrm>
            </p:grpSpPr>
            <p:sp>
              <p:nvSpPr>
                <p:cNvPr id="106" name="Google Shape;106;p27"/>
                <p:cNvSpPr/>
                <p:nvPr/>
              </p:nvSpPr>
              <p:spPr>
                <a:xfrm rot="-969609">
                  <a:off x="1037714" y="1298874"/>
                  <a:ext cx="54972" cy="8839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" name="Google Shape;107;p27"/>
                <p:cNvSpPr/>
                <p:nvPr/>
              </p:nvSpPr>
              <p:spPr>
                <a:xfrm rot="-4151241">
                  <a:off x="1179433" y="1184814"/>
                  <a:ext cx="54881" cy="88309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" name="Google Shape;108;p27"/>
                <p:cNvSpPr/>
                <p:nvPr/>
              </p:nvSpPr>
              <p:spPr>
                <a:xfrm rot="-6488285">
                  <a:off x="1189225" y="1023513"/>
                  <a:ext cx="54930" cy="8823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" name="Google Shape;109;p27"/>
                <p:cNvSpPr/>
                <p:nvPr/>
              </p:nvSpPr>
              <p:spPr>
                <a:xfrm rot="-8893668">
                  <a:off x="1082920" y="889775"/>
                  <a:ext cx="54696" cy="88149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0" name="Google Shape;110;p27"/>
            <p:cNvGrpSpPr/>
            <p:nvPr/>
          </p:nvGrpSpPr>
          <p:grpSpPr>
            <a:xfrm>
              <a:off x="917368" y="1148985"/>
              <a:ext cx="573169" cy="563174"/>
              <a:chOff x="1542125" y="1512275"/>
              <a:chExt cx="411700" cy="404550"/>
            </a:xfrm>
          </p:grpSpPr>
          <p:sp>
            <p:nvSpPr>
              <p:cNvPr id="111" name="Google Shape;111;p27"/>
              <p:cNvSpPr/>
              <p:nvPr/>
            </p:nvSpPr>
            <p:spPr>
              <a:xfrm>
                <a:off x="1542125" y="1512275"/>
                <a:ext cx="411700" cy="404550"/>
              </a:xfrm>
              <a:custGeom>
                <a:avLst/>
                <a:gdLst/>
                <a:ahLst/>
                <a:cxnLst/>
                <a:rect l="l" t="t" r="r" b="b"/>
                <a:pathLst>
                  <a:path w="16468" h="16182" extrusionOk="0">
                    <a:moveTo>
                      <a:pt x="6508" y="673"/>
                    </a:moveTo>
                    <a:cubicBezTo>
                      <a:pt x="6843" y="1238"/>
                      <a:pt x="7177" y="1824"/>
                      <a:pt x="7554" y="2410"/>
                    </a:cubicBezTo>
                    <a:cubicBezTo>
                      <a:pt x="7614" y="2518"/>
                      <a:pt x="7715" y="2564"/>
                      <a:pt x="7814" y="2564"/>
                    </a:cubicBezTo>
                    <a:cubicBezTo>
                      <a:pt x="7888" y="2564"/>
                      <a:pt x="7961" y="2539"/>
                      <a:pt x="8014" y="2494"/>
                    </a:cubicBezTo>
                    <a:lnTo>
                      <a:pt x="8098" y="2494"/>
                    </a:lnTo>
                    <a:cubicBezTo>
                      <a:pt x="8278" y="2464"/>
                      <a:pt x="8458" y="2449"/>
                      <a:pt x="8638" y="2449"/>
                    </a:cubicBezTo>
                    <a:cubicBezTo>
                      <a:pt x="9084" y="2449"/>
                      <a:pt x="9528" y="2539"/>
                      <a:pt x="9960" y="2703"/>
                    </a:cubicBezTo>
                    <a:cubicBezTo>
                      <a:pt x="10002" y="2724"/>
                      <a:pt x="10065" y="2724"/>
                      <a:pt x="10086" y="2724"/>
                    </a:cubicBezTo>
                    <a:cubicBezTo>
                      <a:pt x="10109" y="2736"/>
                      <a:pt x="10134" y="2741"/>
                      <a:pt x="10159" y="2741"/>
                    </a:cubicBezTo>
                    <a:cubicBezTo>
                      <a:pt x="10225" y="2741"/>
                      <a:pt x="10292" y="2706"/>
                      <a:pt x="10337" y="2661"/>
                    </a:cubicBezTo>
                    <a:cubicBezTo>
                      <a:pt x="10839" y="2180"/>
                      <a:pt x="11341" y="1762"/>
                      <a:pt x="11864" y="1343"/>
                    </a:cubicBezTo>
                    <a:lnTo>
                      <a:pt x="12408" y="1657"/>
                    </a:lnTo>
                    <a:cubicBezTo>
                      <a:pt x="12262" y="2264"/>
                      <a:pt x="12074" y="2870"/>
                      <a:pt x="11885" y="3456"/>
                    </a:cubicBezTo>
                    <a:cubicBezTo>
                      <a:pt x="11760" y="3603"/>
                      <a:pt x="11697" y="3854"/>
                      <a:pt x="11906" y="3979"/>
                    </a:cubicBezTo>
                    <a:cubicBezTo>
                      <a:pt x="12471" y="4356"/>
                      <a:pt x="12848" y="4816"/>
                      <a:pt x="13141" y="5402"/>
                    </a:cubicBezTo>
                    <a:cubicBezTo>
                      <a:pt x="13162" y="5444"/>
                      <a:pt x="13203" y="5486"/>
                      <a:pt x="13224" y="5507"/>
                    </a:cubicBezTo>
                    <a:cubicBezTo>
                      <a:pt x="13266" y="5591"/>
                      <a:pt x="13350" y="5632"/>
                      <a:pt x="13475" y="5632"/>
                    </a:cubicBezTo>
                    <a:cubicBezTo>
                      <a:pt x="14166" y="5632"/>
                      <a:pt x="14836" y="5653"/>
                      <a:pt x="15505" y="5716"/>
                    </a:cubicBezTo>
                    <a:cubicBezTo>
                      <a:pt x="15568" y="5904"/>
                      <a:pt x="15631" y="6114"/>
                      <a:pt x="15672" y="6323"/>
                    </a:cubicBezTo>
                    <a:cubicBezTo>
                      <a:pt x="15108" y="6658"/>
                      <a:pt x="14522" y="6992"/>
                      <a:pt x="13936" y="7369"/>
                    </a:cubicBezTo>
                    <a:lnTo>
                      <a:pt x="13852" y="7432"/>
                    </a:lnTo>
                    <a:cubicBezTo>
                      <a:pt x="13747" y="7516"/>
                      <a:pt x="13664" y="7620"/>
                      <a:pt x="13685" y="7808"/>
                    </a:cubicBezTo>
                    <a:cubicBezTo>
                      <a:pt x="13852" y="8436"/>
                      <a:pt x="13831" y="9064"/>
                      <a:pt x="13643" y="9692"/>
                    </a:cubicBezTo>
                    <a:lnTo>
                      <a:pt x="13643" y="9796"/>
                    </a:lnTo>
                    <a:cubicBezTo>
                      <a:pt x="13622" y="9901"/>
                      <a:pt x="13622" y="10005"/>
                      <a:pt x="13727" y="10110"/>
                    </a:cubicBezTo>
                    <a:cubicBezTo>
                      <a:pt x="14292" y="10508"/>
                      <a:pt x="14773" y="10968"/>
                      <a:pt x="15233" y="11470"/>
                    </a:cubicBezTo>
                    <a:cubicBezTo>
                      <a:pt x="15149" y="11637"/>
                      <a:pt x="15087" y="11826"/>
                      <a:pt x="14982" y="12014"/>
                    </a:cubicBezTo>
                    <a:cubicBezTo>
                      <a:pt x="14312" y="11889"/>
                      <a:pt x="13664" y="11721"/>
                      <a:pt x="13015" y="11596"/>
                    </a:cubicBezTo>
                    <a:cubicBezTo>
                      <a:pt x="12994" y="11589"/>
                      <a:pt x="12973" y="11586"/>
                      <a:pt x="12952" y="11586"/>
                    </a:cubicBezTo>
                    <a:cubicBezTo>
                      <a:pt x="12911" y="11586"/>
                      <a:pt x="12869" y="11596"/>
                      <a:pt x="12827" y="11596"/>
                    </a:cubicBezTo>
                    <a:cubicBezTo>
                      <a:pt x="12800" y="11591"/>
                      <a:pt x="12773" y="11589"/>
                      <a:pt x="12746" y="11589"/>
                    </a:cubicBezTo>
                    <a:cubicBezTo>
                      <a:pt x="12648" y="11589"/>
                      <a:pt x="12553" y="11623"/>
                      <a:pt x="12471" y="11721"/>
                    </a:cubicBezTo>
                    <a:cubicBezTo>
                      <a:pt x="12095" y="12244"/>
                      <a:pt x="11571" y="12642"/>
                      <a:pt x="11006" y="12914"/>
                    </a:cubicBezTo>
                    <a:cubicBezTo>
                      <a:pt x="10944" y="12935"/>
                      <a:pt x="10923" y="12956"/>
                      <a:pt x="10902" y="12977"/>
                    </a:cubicBezTo>
                    <a:cubicBezTo>
                      <a:pt x="10818" y="13039"/>
                      <a:pt x="10776" y="13123"/>
                      <a:pt x="10755" y="13228"/>
                    </a:cubicBezTo>
                    <a:cubicBezTo>
                      <a:pt x="10734" y="13897"/>
                      <a:pt x="10693" y="14546"/>
                      <a:pt x="10609" y="15236"/>
                    </a:cubicBezTo>
                    <a:cubicBezTo>
                      <a:pt x="10400" y="15278"/>
                      <a:pt x="10211" y="15341"/>
                      <a:pt x="10002" y="15383"/>
                    </a:cubicBezTo>
                    <a:cubicBezTo>
                      <a:pt x="9688" y="14839"/>
                      <a:pt x="9395" y="14295"/>
                      <a:pt x="9123" y="13730"/>
                    </a:cubicBezTo>
                    <a:cubicBezTo>
                      <a:pt x="9123" y="13577"/>
                      <a:pt x="8984" y="13390"/>
                      <a:pt x="8769" y="13390"/>
                    </a:cubicBezTo>
                    <a:cubicBezTo>
                      <a:pt x="8748" y="13390"/>
                      <a:pt x="8727" y="13391"/>
                      <a:pt x="8705" y="13395"/>
                    </a:cubicBezTo>
                    <a:cubicBezTo>
                      <a:pt x="8483" y="13440"/>
                      <a:pt x="8260" y="13460"/>
                      <a:pt x="8038" y="13460"/>
                    </a:cubicBezTo>
                    <a:cubicBezTo>
                      <a:pt x="7632" y="13460"/>
                      <a:pt x="7227" y="13391"/>
                      <a:pt x="6822" y="13270"/>
                    </a:cubicBezTo>
                    <a:cubicBezTo>
                      <a:pt x="6759" y="13249"/>
                      <a:pt x="6738" y="13249"/>
                      <a:pt x="6696" y="13249"/>
                    </a:cubicBezTo>
                    <a:cubicBezTo>
                      <a:pt x="6668" y="13237"/>
                      <a:pt x="6640" y="13232"/>
                      <a:pt x="6613" y="13232"/>
                    </a:cubicBezTo>
                    <a:cubicBezTo>
                      <a:pt x="6539" y="13232"/>
                      <a:pt x="6470" y="13271"/>
                      <a:pt x="6424" y="13332"/>
                    </a:cubicBezTo>
                    <a:cubicBezTo>
                      <a:pt x="5943" y="13793"/>
                      <a:pt x="5441" y="14253"/>
                      <a:pt x="4918" y="14671"/>
                    </a:cubicBezTo>
                    <a:cubicBezTo>
                      <a:pt x="4750" y="14609"/>
                      <a:pt x="4562" y="14504"/>
                      <a:pt x="4374" y="14399"/>
                    </a:cubicBezTo>
                    <a:cubicBezTo>
                      <a:pt x="4541" y="13730"/>
                      <a:pt x="4729" y="13081"/>
                      <a:pt x="4876" y="12433"/>
                    </a:cubicBezTo>
                    <a:cubicBezTo>
                      <a:pt x="4939" y="12244"/>
                      <a:pt x="4834" y="12119"/>
                      <a:pt x="4688" y="12056"/>
                    </a:cubicBezTo>
                    <a:lnTo>
                      <a:pt x="4625" y="11993"/>
                    </a:lnTo>
                    <a:cubicBezTo>
                      <a:pt x="4060" y="11637"/>
                      <a:pt x="3620" y="11177"/>
                      <a:pt x="3307" y="10633"/>
                    </a:cubicBezTo>
                    <a:cubicBezTo>
                      <a:pt x="3286" y="10591"/>
                      <a:pt x="3265" y="10570"/>
                      <a:pt x="3265" y="10549"/>
                    </a:cubicBezTo>
                    <a:cubicBezTo>
                      <a:pt x="3202" y="10445"/>
                      <a:pt x="3118" y="10382"/>
                      <a:pt x="2972" y="10382"/>
                    </a:cubicBezTo>
                    <a:cubicBezTo>
                      <a:pt x="2281" y="10424"/>
                      <a:pt x="1612" y="10424"/>
                      <a:pt x="921" y="10424"/>
                    </a:cubicBezTo>
                    <a:cubicBezTo>
                      <a:pt x="859" y="10236"/>
                      <a:pt x="775" y="10026"/>
                      <a:pt x="712" y="9838"/>
                    </a:cubicBezTo>
                    <a:cubicBezTo>
                      <a:pt x="1277" y="9482"/>
                      <a:pt x="1842" y="9106"/>
                      <a:pt x="2386" y="8750"/>
                    </a:cubicBezTo>
                    <a:cubicBezTo>
                      <a:pt x="2449" y="8729"/>
                      <a:pt x="2491" y="8666"/>
                      <a:pt x="2532" y="8624"/>
                    </a:cubicBezTo>
                    <a:cubicBezTo>
                      <a:pt x="2637" y="8541"/>
                      <a:pt x="2700" y="8436"/>
                      <a:pt x="2679" y="8269"/>
                    </a:cubicBezTo>
                    <a:cubicBezTo>
                      <a:pt x="2574" y="7641"/>
                      <a:pt x="2679" y="7013"/>
                      <a:pt x="2888" y="6407"/>
                    </a:cubicBezTo>
                    <a:cubicBezTo>
                      <a:pt x="2909" y="6365"/>
                      <a:pt x="2909" y="6302"/>
                      <a:pt x="2909" y="6260"/>
                    </a:cubicBezTo>
                    <a:cubicBezTo>
                      <a:pt x="2909" y="6176"/>
                      <a:pt x="2909" y="6072"/>
                      <a:pt x="2846" y="6009"/>
                    </a:cubicBezTo>
                    <a:cubicBezTo>
                      <a:pt x="2365" y="5507"/>
                      <a:pt x="1947" y="5005"/>
                      <a:pt x="1528" y="4482"/>
                    </a:cubicBezTo>
                    <a:lnTo>
                      <a:pt x="1842" y="3938"/>
                    </a:lnTo>
                    <a:cubicBezTo>
                      <a:pt x="2449" y="4084"/>
                      <a:pt x="3056" y="4272"/>
                      <a:pt x="3641" y="4461"/>
                    </a:cubicBezTo>
                    <a:cubicBezTo>
                      <a:pt x="3717" y="4526"/>
                      <a:pt x="3821" y="4568"/>
                      <a:pt x="3920" y="4568"/>
                    </a:cubicBezTo>
                    <a:cubicBezTo>
                      <a:pt x="4014" y="4568"/>
                      <a:pt x="4104" y="4531"/>
                      <a:pt x="4164" y="4440"/>
                    </a:cubicBezTo>
                    <a:cubicBezTo>
                      <a:pt x="4541" y="3875"/>
                      <a:pt x="5043" y="3498"/>
                      <a:pt x="5587" y="3205"/>
                    </a:cubicBezTo>
                    <a:cubicBezTo>
                      <a:pt x="5629" y="3184"/>
                      <a:pt x="5671" y="3142"/>
                      <a:pt x="5692" y="3122"/>
                    </a:cubicBezTo>
                    <a:cubicBezTo>
                      <a:pt x="5776" y="3080"/>
                      <a:pt x="5817" y="2996"/>
                      <a:pt x="5817" y="2870"/>
                    </a:cubicBezTo>
                    <a:cubicBezTo>
                      <a:pt x="5817" y="2180"/>
                      <a:pt x="5838" y="1510"/>
                      <a:pt x="5901" y="841"/>
                    </a:cubicBezTo>
                    <a:cubicBezTo>
                      <a:pt x="6089" y="778"/>
                      <a:pt x="6299" y="715"/>
                      <a:pt x="6508" y="673"/>
                    </a:cubicBezTo>
                    <a:close/>
                    <a:moveTo>
                      <a:pt x="6648" y="1"/>
                    </a:moveTo>
                    <a:cubicBezTo>
                      <a:pt x="6630" y="1"/>
                      <a:pt x="6611" y="2"/>
                      <a:pt x="6592" y="4"/>
                    </a:cubicBezTo>
                    <a:cubicBezTo>
                      <a:pt x="6236" y="88"/>
                      <a:pt x="5859" y="192"/>
                      <a:pt x="5525" y="318"/>
                    </a:cubicBezTo>
                    <a:cubicBezTo>
                      <a:pt x="5420" y="381"/>
                      <a:pt x="5336" y="422"/>
                      <a:pt x="5315" y="527"/>
                    </a:cubicBezTo>
                    <a:cubicBezTo>
                      <a:pt x="5294" y="569"/>
                      <a:pt x="5294" y="611"/>
                      <a:pt x="5294" y="673"/>
                    </a:cubicBezTo>
                    <a:cubicBezTo>
                      <a:pt x="5232" y="1343"/>
                      <a:pt x="5211" y="2034"/>
                      <a:pt x="5190" y="2724"/>
                    </a:cubicBezTo>
                    <a:cubicBezTo>
                      <a:pt x="4667" y="3017"/>
                      <a:pt x="4185" y="3414"/>
                      <a:pt x="3830" y="3875"/>
                    </a:cubicBezTo>
                    <a:cubicBezTo>
                      <a:pt x="3181" y="3707"/>
                      <a:pt x="2553" y="3498"/>
                      <a:pt x="1884" y="3331"/>
                    </a:cubicBezTo>
                    <a:lnTo>
                      <a:pt x="1863" y="3331"/>
                    </a:lnTo>
                    <a:cubicBezTo>
                      <a:pt x="1816" y="3298"/>
                      <a:pt x="1766" y="3283"/>
                      <a:pt x="1715" y="3283"/>
                    </a:cubicBezTo>
                    <a:cubicBezTo>
                      <a:pt x="1605" y="3283"/>
                      <a:pt x="1495" y="3350"/>
                      <a:pt x="1423" y="3435"/>
                    </a:cubicBezTo>
                    <a:cubicBezTo>
                      <a:pt x="1214" y="3728"/>
                      <a:pt x="1005" y="4063"/>
                      <a:pt x="879" y="4377"/>
                    </a:cubicBezTo>
                    <a:cubicBezTo>
                      <a:pt x="817" y="4482"/>
                      <a:pt x="817" y="4586"/>
                      <a:pt x="879" y="4670"/>
                    </a:cubicBezTo>
                    <a:cubicBezTo>
                      <a:pt x="879" y="4712"/>
                      <a:pt x="900" y="4775"/>
                      <a:pt x="921" y="4795"/>
                    </a:cubicBezTo>
                    <a:cubicBezTo>
                      <a:pt x="1340" y="5339"/>
                      <a:pt x="1779" y="5842"/>
                      <a:pt x="2260" y="6365"/>
                    </a:cubicBezTo>
                    <a:cubicBezTo>
                      <a:pt x="2051" y="6992"/>
                      <a:pt x="1967" y="7620"/>
                      <a:pt x="2051" y="8269"/>
                    </a:cubicBezTo>
                    <a:cubicBezTo>
                      <a:pt x="1444" y="8666"/>
                      <a:pt x="838" y="9064"/>
                      <a:pt x="252" y="9482"/>
                    </a:cubicBezTo>
                    <a:cubicBezTo>
                      <a:pt x="105" y="9524"/>
                      <a:pt x="1" y="9671"/>
                      <a:pt x="63" y="9838"/>
                    </a:cubicBezTo>
                    <a:cubicBezTo>
                      <a:pt x="168" y="10236"/>
                      <a:pt x="294" y="10612"/>
                      <a:pt x="461" y="10968"/>
                    </a:cubicBezTo>
                    <a:cubicBezTo>
                      <a:pt x="482" y="11052"/>
                      <a:pt x="524" y="11073"/>
                      <a:pt x="607" y="11093"/>
                    </a:cubicBezTo>
                    <a:cubicBezTo>
                      <a:pt x="670" y="11135"/>
                      <a:pt x="712" y="11156"/>
                      <a:pt x="775" y="11156"/>
                    </a:cubicBezTo>
                    <a:cubicBezTo>
                      <a:pt x="1110" y="11167"/>
                      <a:pt x="1455" y="11172"/>
                      <a:pt x="1800" y="11172"/>
                    </a:cubicBezTo>
                    <a:cubicBezTo>
                      <a:pt x="2145" y="11172"/>
                      <a:pt x="2491" y="11167"/>
                      <a:pt x="2825" y="11156"/>
                    </a:cubicBezTo>
                    <a:cubicBezTo>
                      <a:pt x="3181" y="11721"/>
                      <a:pt x="3641" y="12223"/>
                      <a:pt x="4185" y="12600"/>
                    </a:cubicBezTo>
                    <a:cubicBezTo>
                      <a:pt x="4039" y="13249"/>
                      <a:pt x="3851" y="13876"/>
                      <a:pt x="3704" y="14525"/>
                    </a:cubicBezTo>
                    <a:lnTo>
                      <a:pt x="3704" y="14546"/>
                    </a:lnTo>
                    <a:cubicBezTo>
                      <a:pt x="3641" y="14692"/>
                      <a:pt x="3704" y="14839"/>
                      <a:pt x="3830" y="14922"/>
                    </a:cubicBezTo>
                    <a:cubicBezTo>
                      <a:pt x="4144" y="15132"/>
                      <a:pt x="4457" y="15320"/>
                      <a:pt x="4792" y="15446"/>
                    </a:cubicBezTo>
                    <a:cubicBezTo>
                      <a:pt x="4853" y="15470"/>
                      <a:pt x="4908" y="15480"/>
                      <a:pt x="4963" y="15480"/>
                    </a:cubicBezTo>
                    <a:cubicBezTo>
                      <a:pt x="5002" y="15480"/>
                      <a:pt x="5042" y="15475"/>
                      <a:pt x="5085" y="15466"/>
                    </a:cubicBezTo>
                    <a:cubicBezTo>
                      <a:pt x="5127" y="15466"/>
                      <a:pt x="5190" y="15446"/>
                      <a:pt x="5232" y="15383"/>
                    </a:cubicBezTo>
                    <a:cubicBezTo>
                      <a:pt x="5755" y="14943"/>
                      <a:pt x="6257" y="14483"/>
                      <a:pt x="6759" y="14002"/>
                    </a:cubicBezTo>
                    <a:cubicBezTo>
                      <a:pt x="7194" y="14137"/>
                      <a:pt x="7607" y="14196"/>
                      <a:pt x="8029" y="14196"/>
                    </a:cubicBezTo>
                    <a:cubicBezTo>
                      <a:pt x="8196" y="14196"/>
                      <a:pt x="8365" y="14187"/>
                      <a:pt x="8538" y="14169"/>
                    </a:cubicBezTo>
                    <a:cubicBezTo>
                      <a:pt x="8851" y="14734"/>
                      <a:pt x="9165" y="15341"/>
                      <a:pt x="9500" y="15906"/>
                    </a:cubicBezTo>
                    <a:lnTo>
                      <a:pt x="9500" y="15948"/>
                    </a:lnTo>
                    <a:cubicBezTo>
                      <a:pt x="9556" y="16098"/>
                      <a:pt x="9697" y="16181"/>
                      <a:pt x="9847" y="16181"/>
                    </a:cubicBezTo>
                    <a:cubicBezTo>
                      <a:pt x="9864" y="16181"/>
                      <a:pt x="9881" y="16180"/>
                      <a:pt x="9898" y="16178"/>
                    </a:cubicBezTo>
                    <a:cubicBezTo>
                      <a:pt x="10253" y="16115"/>
                      <a:pt x="10630" y="16010"/>
                      <a:pt x="10965" y="15885"/>
                    </a:cubicBezTo>
                    <a:cubicBezTo>
                      <a:pt x="11069" y="15864"/>
                      <a:pt x="11132" y="15780"/>
                      <a:pt x="11153" y="15697"/>
                    </a:cubicBezTo>
                    <a:lnTo>
                      <a:pt x="11237" y="15550"/>
                    </a:lnTo>
                    <a:cubicBezTo>
                      <a:pt x="11299" y="14860"/>
                      <a:pt x="11362" y="14190"/>
                      <a:pt x="11383" y="13500"/>
                    </a:cubicBezTo>
                    <a:cubicBezTo>
                      <a:pt x="11969" y="13228"/>
                      <a:pt x="12450" y="12830"/>
                      <a:pt x="12869" y="12307"/>
                    </a:cubicBezTo>
                    <a:cubicBezTo>
                      <a:pt x="13580" y="12453"/>
                      <a:pt x="14292" y="12621"/>
                      <a:pt x="15003" y="12746"/>
                    </a:cubicBezTo>
                    <a:cubicBezTo>
                      <a:pt x="15041" y="12765"/>
                      <a:pt x="15080" y="12775"/>
                      <a:pt x="15120" y="12775"/>
                    </a:cubicBezTo>
                    <a:cubicBezTo>
                      <a:pt x="15213" y="12775"/>
                      <a:pt x="15306" y="12723"/>
                      <a:pt x="15380" y="12621"/>
                    </a:cubicBezTo>
                    <a:cubicBezTo>
                      <a:pt x="15589" y="12286"/>
                      <a:pt x="15777" y="11909"/>
                      <a:pt x="15903" y="11554"/>
                    </a:cubicBezTo>
                    <a:cubicBezTo>
                      <a:pt x="15944" y="11470"/>
                      <a:pt x="15944" y="11386"/>
                      <a:pt x="15882" y="11345"/>
                    </a:cubicBezTo>
                    <a:cubicBezTo>
                      <a:pt x="15882" y="11282"/>
                      <a:pt x="15861" y="11240"/>
                      <a:pt x="15798" y="11198"/>
                    </a:cubicBezTo>
                    <a:cubicBezTo>
                      <a:pt x="15338" y="10675"/>
                      <a:pt x="14836" y="10215"/>
                      <a:pt x="14333" y="9733"/>
                    </a:cubicBezTo>
                    <a:cubicBezTo>
                      <a:pt x="14501" y="9106"/>
                      <a:pt x="14522" y="8520"/>
                      <a:pt x="14417" y="7892"/>
                    </a:cubicBezTo>
                    <a:cubicBezTo>
                      <a:pt x="15024" y="7516"/>
                      <a:pt x="15631" y="7181"/>
                      <a:pt x="16216" y="6804"/>
                    </a:cubicBezTo>
                    <a:lnTo>
                      <a:pt x="16258" y="6804"/>
                    </a:lnTo>
                    <a:cubicBezTo>
                      <a:pt x="16363" y="6658"/>
                      <a:pt x="16468" y="6553"/>
                      <a:pt x="16405" y="6365"/>
                    </a:cubicBezTo>
                    <a:cubicBezTo>
                      <a:pt x="16342" y="6009"/>
                      <a:pt x="16237" y="5632"/>
                      <a:pt x="16091" y="5298"/>
                    </a:cubicBezTo>
                    <a:cubicBezTo>
                      <a:pt x="16049" y="5193"/>
                      <a:pt x="15986" y="5109"/>
                      <a:pt x="15882" y="5088"/>
                    </a:cubicBezTo>
                    <a:cubicBezTo>
                      <a:pt x="15840" y="5067"/>
                      <a:pt x="15819" y="5067"/>
                      <a:pt x="15756" y="5026"/>
                    </a:cubicBezTo>
                    <a:cubicBezTo>
                      <a:pt x="15087" y="4984"/>
                      <a:pt x="14375" y="4963"/>
                      <a:pt x="13685" y="4963"/>
                    </a:cubicBezTo>
                    <a:cubicBezTo>
                      <a:pt x="13413" y="4440"/>
                      <a:pt x="13015" y="3958"/>
                      <a:pt x="12534" y="3603"/>
                    </a:cubicBezTo>
                    <a:cubicBezTo>
                      <a:pt x="12722" y="2933"/>
                      <a:pt x="12911" y="2306"/>
                      <a:pt x="13078" y="1657"/>
                    </a:cubicBezTo>
                    <a:cubicBezTo>
                      <a:pt x="13183" y="1510"/>
                      <a:pt x="13120" y="1322"/>
                      <a:pt x="12973" y="1217"/>
                    </a:cubicBezTo>
                    <a:cubicBezTo>
                      <a:pt x="12701" y="1008"/>
                      <a:pt x="12346" y="820"/>
                      <a:pt x="12032" y="673"/>
                    </a:cubicBezTo>
                    <a:cubicBezTo>
                      <a:pt x="11979" y="642"/>
                      <a:pt x="11927" y="626"/>
                      <a:pt x="11880" y="626"/>
                    </a:cubicBezTo>
                    <a:cubicBezTo>
                      <a:pt x="11833" y="626"/>
                      <a:pt x="11791" y="642"/>
                      <a:pt x="11760" y="673"/>
                    </a:cubicBezTo>
                    <a:cubicBezTo>
                      <a:pt x="11697" y="673"/>
                      <a:pt x="11655" y="694"/>
                      <a:pt x="11613" y="736"/>
                    </a:cubicBezTo>
                    <a:cubicBezTo>
                      <a:pt x="11069" y="1155"/>
                      <a:pt x="10567" y="1615"/>
                      <a:pt x="10086" y="2075"/>
                    </a:cubicBezTo>
                    <a:cubicBezTo>
                      <a:pt x="9611" y="1917"/>
                      <a:pt x="9146" y="1838"/>
                      <a:pt x="8664" y="1838"/>
                    </a:cubicBezTo>
                    <a:cubicBezTo>
                      <a:pt x="8445" y="1838"/>
                      <a:pt x="8222" y="1854"/>
                      <a:pt x="7993" y="1887"/>
                    </a:cubicBezTo>
                    <a:cubicBezTo>
                      <a:pt x="7638" y="1322"/>
                      <a:pt x="7324" y="736"/>
                      <a:pt x="6968" y="192"/>
                    </a:cubicBezTo>
                    <a:lnTo>
                      <a:pt x="6968" y="171"/>
                    </a:lnTo>
                    <a:cubicBezTo>
                      <a:pt x="6893" y="78"/>
                      <a:pt x="6802" y="1"/>
                      <a:pt x="66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27"/>
              <p:cNvSpPr/>
              <p:nvPr/>
            </p:nvSpPr>
            <p:spPr>
              <a:xfrm>
                <a:off x="1653375" y="1629900"/>
                <a:ext cx="193225" cy="164050"/>
              </a:xfrm>
              <a:custGeom>
                <a:avLst/>
                <a:gdLst/>
                <a:ahLst/>
                <a:cxnLst/>
                <a:rect l="l" t="t" r="r" b="b"/>
                <a:pathLst>
                  <a:path w="7729" h="6562" extrusionOk="0">
                    <a:moveTo>
                      <a:pt x="3936" y="629"/>
                    </a:moveTo>
                    <a:cubicBezTo>
                      <a:pt x="4138" y="629"/>
                      <a:pt x="4349" y="651"/>
                      <a:pt x="4569" y="697"/>
                    </a:cubicBezTo>
                    <a:lnTo>
                      <a:pt x="4632" y="697"/>
                    </a:lnTo>
                    <a:cubicBezTo>
                      <a:pt x="5950" y="1032"/>
                      <a:pt x="6933" y="2350"/>
                      <a:pt x="6682" y="3710"/>
                    </a:cubicBezTo>
                    <a:cubicBezTo>
                      <a:pt x="6438" y="5020"/>
                      <a:pt x="5158" y="5863"/>
                      <a:pt x="3878" y="5863"/>
                    </a:cubicBezTo>
                    <a:cubicBezTo>
                      <a:pt x="3625" y="5863"/>
                      <a:pt x="3371" y="5830"/>
                      <a:pt x="3125" y="5761"/>
                    </a:cubicBezTo>
                    <a:cubicBezTo>
                      <a:pt x="1" y="4863"/>
                      <a:pt x="1104" y="629"/>
                      <a:pt x="3936" y="629"/>
                    </a:cubicBezTo>
                    <a:close/>
                    <a:moveTo>
                      <a:pt x="3979" y="0"/>
                    </a:moveTo>
                    <a:cubicBezTo>
                      <a:pt x="2504" y="0"/>
                      <a:pt x="1107" y="875"/>
                      <a:pt x="656" y="2371"/>
                    </a:cubicBezTo>
                    <a:cubicBezTo>
                      <a:pt x="112" y="4150"/>
                      <a:pt x="1200" y="5907"/>
                      <a:pt x="2958" y="6430"/>
                    </a:cubicBezTo>
                    <a:cubicBezTo>
                      <a:pt x="3260" y="6519"/>
                      <a:pt x="3572" y="6562"/>
                      <a:pt x="3883" y="6562"/>
                    </a:cubicBezTo>
                    <a:cubicBezTo>
                      <a:pt x="5401" y="6562"/>
                      <a:pt x="6910" y="5552"/>
                      <a:pt x="7310" y="4024"/>
                    </a:cubicBezTo>
                    <a:cubicBezTo>
                      <a:pt x="7728" y="2266"/>
                      <a:pt x="6494" y="488"/>
                      <a:pt x="4799" y="70"/>
                    </a:cubicBezTo>
                    <a:lnTo>
                      <a:pt x="4694" y="70"/>
                    </a:lnTo>
                    <a:cubicBezTo>
                      <a:pt x="4456" y="23"/>
                      <a:pt x="4217" y="0"/>
                      <a:pt x="39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3" name="Google Shape;113;p27"/>
            <p:cNvGrpSpPr/>
            <p:nvPr/>
          </p:nvGrpSpPr>
          <p:grpSpPr>
            <a:xfrm>
              <a:off x="1198816" y="1805486"/>
              <a:ext cx="2892331" cy="2369272"/>
              <a:chOff x="1248791" y="1662836"/>
              <a:chExt cx="2892331" cy="2369272"/>
            </a:xfrm>
          </p:grpSpPr>
          <p:sp>
            <p:nvSpPr>
              <p:cNvPr id="114" name="Google Shape;114;p27"/>
              <p:cNvSpPr/>
              <p:nvPr/>
            </p:nvSpPr>
            <p:spPr>
              <a:xfrm rot="-1626556">
                <a:off x="1416576" y="2171069"/>
                <a:ext cx="2556761" cy="1352805"/>
              </a:xfrm>
              <a:custGeom>
                <a:avLst/>
                <a:gdLst/>
                <a:ahLst/>
                <a:cxnLst/>
                <a:rect l="l" t="t" r="r" b="b"/>
                <a:pathLst>
                  <a:path w="39421" h="20858" extrusionOk="0">
                    <a:moveTo>
                      <a:pt x="38614" y="463"/>
                    </a:moveTo>
                    <a:cubicBezTo>
                      <a:pt x="38700" y="463"/>
                      <a:pt x="38762" y="475"/>
                      <a:pt x="38793" y="502"/>
                    </a:cubicBezTo>
                    <a:cubicBezTo>
                      <a:pt x="39421" y="1004"/>
                      <a:pt x="38144" y="3662"/>
                      <a:pt x="37935" y="4269"/>
                    </a:cubicBezTo>
                    <a:cubicBezTo>
                      <a:pt x="37433" y="5691"/>
                      <a:pt x="36931" y="7093"/>
                      <a:pt x="36408" y="8537"/>
                    </a:cubicBezTo>
                    <a:cubicBezTo>
                      <a:pt x="35654" y="7846"/>
                      <a:pt x="34985" y="7156"/>
                      <a:pt x="34315" y="6361"/>
                    </a:cubicBezTo>
                    <a:cubicBezTo>
                      <a:pt x="34294" y="6319"/>
                      <a:pt x="34253" y="6319"/>
                      <a:pt x="34211" y="6319"/>
                    </a:cubicBezTo>
                    <a:cubicBezTo>
                      <a:pt x="34190" y="6277"/>
                      <a:pt x="34148" y="6256"/>
                      <a:pt x="34106" y="6235"/>
                    </a:cubicBezTo>
                    <a:cubicBezTo>
                      <a:pt x="34074" y="6216"/>
                      <a:pt x="34042" y="6208"/>
                      <a:pt x="34011" y="6208"/>
                    </a:cubicBezTo>
                    <a:cubicBezTo>
                      <a:pt x="33842" y="6208"/>
                      <a:pt x="33720" y="6464"/>
                      <a:pt x="33897" y="6570"/>
                    </a:cubicBezTo>
                    <a:cubicBezTo>
                      <a:pt x="33939" y="6591"/>
                      <a:pt x="30005" y="10336"/>
                      <a:pt x="29649" y="10671"/>
                    </a:cubicBezTo>
                    <a:cubicBezTo>
                      <a:pt x="28247" y="11906"/>
                      <a:pt x="26867" y="13077"/>
                      <a:pt x="25423" y="14249"/>
                    </a:cubicBezTo>
                    <a:cubicBezTo>
                      <a:pt x="24753" y="14814"/>
                      <a:pt x="24063" y="15358"/>
                      <a:pt x="23372" y="15902"/>
                    </a:cubicBezTo>
                    <a:cubicBezTo>
                      <a:pt x="22837" y="16303"/>
                      <a:pt x="21638" y="17613"/>
                      <a:pt x="20829" y="17613"/>
                    </a:cubicBezTo>
                    <a:cubicBezTo>
                      <a:pt x="20752" y="17613"/>
                      <a:pt x="20679" y="17601"/>
                      <a:pt x="20610" y="17576"/>
                    </a:cubicBezTo>
                    <a:cubicBezTo>
                      <a:pt x="20359" y="17513"/>
                      <a:pt x="19773" y="16718"/>
                      <a:pt x="19606" y="16509"/>
                    </a:cubicBezTo>
                    <a:lnTo>
                      <a:pt x="16530" y="13287"/>
                    </a:lnTo>
                    <a:cubicBezTo>
                      <a:pt x="16499" y="13245"/>
                      <a:pt x="16447" y="13224"/>
                      <a:pt x="16394" y="13224"/>
                    </a:cubicBezTo>
                    <a:cubicBezTo>
                      <a:pt x="16342" y="13224"/>
                      <a:pt x="16290" y="13245"/>
                      <a:pt x="16258" y="13287"/>
                    </a:cubicBezTo>
                    <a:lnTo>
                      <a:pt x="11781" y="17994"/>
                    </a:lnTo>
                    <a:cubicBezTo>
                      <a:pt x="11273" y="18543"/>
                      <a:pt x="10409" y="19881"/>
                      <a:pt x="9632" y="19881"/>
                    </a:cubicBezTo>
                    <a:cubicBezTo>
                      <a:pt x="9609" y="19881"/>
                      <a:pt x="9586" y="19880"/>
                      <a:pt x="9563" y="19878"/>
                    </a:cubicBezTo>
                    <a:cubicBezTo>
                      <a:pt x="9249" y="19857"/>
                      <a:pt x="8726" y="19271"/>
                      <a:pt x="8433" y="19103"/>
                    </a:cubicBezTo>
                    <a:cubicBezTo>
                      <a:pt x="7826" y="18664"/>
                      <a:pt x="7219" y="18183"/>
                      <a:pt x="6654" y="17743"/>
                    </a:cubicBezTo>
                    <a:cubicBezTo>
                      <a:pt x="6612" y="17701"/>
                      <a:pt x="6565" y="17681"/>
                      <a:pt x="6516" y="17681"/>
                    </a:cubicBezTo>
                    <a:cubicBezTo>
                      <a:pt x="6466" y="17681"/>
                      <a:pt x="6414" y="17701"/>
                      <a:pt x="6361" y="17743"/>
                    </a:cubicBezTo>
                    <a:cubicBezTo>
                      <a:pt x="5922" y="18141"/>
                      <a:pt x="5504" y="18518"/>
                      <a:pt x="5085" y="18936"/>
                    </a:cubicBezTo>
                    <a:cubicBezTo>
                      <a:pt x="4792" y="19208"/>
                      <a:pt x="4206" y="20129"/>
                      <a:pt x="3851" y="20233"/>
                    </a:cubicBezTo>
                    <a:cubicBezTo>
                      <a:pt x="3789" y="20253"/>
                      <a:pt x="3726" y="20262"/>
                      <a:pt x="3661" y="20262"/>
                    </a:cubicBezTo>
                    <a:cubicBezTo>
                      <a:pt x="3040" y="20262"/>
                      <a:pt x="2282" y="19427"/>
                      <a:pt x="1884" y="19124"/>
                    </a:cubicBezTo>
                    <a:lnTo>
                      <a:pt x="482" y="17953"/>
                    </a:lnTo>
                    <a:cubicBezTo>
                      <a:pt x="1884" y="16718"/>
                      <a:pt x="3223" y="15442"/>
                      <a:pt x="4499" y="14061"/>
                    </a:cubicBezTo>
                    <a:cubicBezTo>
                      <a:pt x="4793" y="13728"/>
                      <a:pt x="4995" y="13322"/>
                      <a:pt x="5447" y="13322"/>
                    </a:cubicBezTo>
                    <a:cubicBezTo>
                      <a:pt x="5479" y="13322"/>
                      <a:pt x="5511" y="13324"/>
                      <a:pt x="5545" y="13328"/>
                    </a:cubicBezTo>
                    <a:cubicBezTo>
                      <a:pt x="5859" y="13349"/>
                      <a:pt x="6487" y="14082"/>
                      <a:pt x="6717" y="14249"/>
                    </a:cubicBezTo>
                    <a:lnTo>
                      <a:pt x="9081" y="16132"/>
                    </a:lnTo>
                    <a:cubicBezTo>
                      <a:pt x="9123" y="16174"/>
                      <a:pt x="9170" y="16195"/>
                      <a:pt x="9220" y="16195"/>
                    </a:cubicBezTo>
                    <a:cubicBezTo>
                      <a:pt x="9270" y="16195"/>
                      <a:pt x="9322" y="16174"/>
                      <a:pt x="9374" y="16132"/>
                    </a:cubicBezTo>
                    <a:lnTo>
                      <a:pt x="14856" y="10734"/>
                    </a:lnTo>
                    <a:cubicBezTo>
                      <a:pt x="15212" y="10378"/>
                      <a:pt x="15672" y="9709"/>
                      <a:pt x="16091" y="9499"/>
                    </a:cubicBezTo>
                    <a:cubicBezTo>
                      <a:pt x="16336" y="9384"/>
                      <a:pt x="16555" y="9335"/>
                      <a:pt x="16755" y="9335"/>
                    </a:cubicBezTo>
                    <a:cubicBezTo>
                      <a:pt x="17457" y="9335"/>
                      <a:pt x="17922" y="9943"/>
                      <a:pt x="18476" y="10399"/>
                    </a:cubicBezTo>
                    <a:lnTo>
                      <a:pt x="21447" y="12910"/>
                    </a:lnTo>
                    <a:cubicBezTo>
                      <a:pt x="21485" y="12948"/>
                      <a:pt x="21528" y="12964"/>
                      <a:pt x="21571" y="12964"/>
                    </a:cubicBezTo>
                    <a:cubicBezTo>
                      <a:pt x="21647" y="12964"/>
                      <a:pt x="21721" y="12914"/>
                      <a:pt x="21761" y="12847"/>
                    </a:cubicBezTo>
                    <a:cubicBezTo>
                      <a:pt x="21787" y="12856"/>
                      <a:pt x="21817" y="12861"/>
                      <a:pt x="21847" y="12861"/>
                    </a:cubicBezTo>
                    <a:cubicBezTo>
                      <a:pt x="21890" y="12861"/>
                      <a:pt x="21934" y="12851"/>
                      <a:pt x="21970" y="12826"/>
                    </a:cubicBezTo>
                    <a:cubicBezTo>
                      <a:pt x="25486" y="10023"/>
                      <a:pt x="28854" y="7072"/>
                      <a:pt x="32118" y="3976"/>
                    </a:cubicBezTo>
                    <a:cubicBezTo>
                      <a:pt x="32202" y="3913"/>
                      <a:pt x="32202" y="3829"/>
                      <a:pt x="32160" y="3766"/>
                    </a:cubicBezTo>
                    <a:cubicBezTo>
                      <a:pt x="32160" y="3725"/>
                      <a:pt x="32118" y="3662"/>
                      <a:pt x="32056" y="3620"/>
                    </a:cubicBezTo>
                    <a:cubicBezTo>
                      <a:pt x="31365" y="3285"/>
                      <a:pt x="30758" y="2867"/>
                      <a:pt x="30193" y="2364"/>
                    </a:cubicBezTo>
                    <a:cubicBezTo>
                      <a:pt x="31553" y="2051"/>
                      <a:pt x="32913" y="1737"/>
                      <a:pt x="34294" y="1423"/>
                    </a:cubicBezTo>
                    <a:cubicBezTo>
                      <a:pt x="35027" y="1256"/>
                      <a:pt x="35780" y="1109"/>
                      <a:pt x="36554" y="942"/>
                    </a:cubicBezTo>
                    <a:cubicBezTo>
                      <a:pt x="36822" y="870"/>
                      <a:pt x="38113" y="463"/>
                      <a:pt x="38614" y="463"/>
                    </a:cubicBezTo>
                    <a:close/>
                    <a:moveTo>
                      <a:pt x="39170" y="0"/>
                    </a:moveTo>
                    <a:cubicBezTo>
                      <a:pt x="35989" y="628"/>
                      <a:pt x="32851" y="1318"/>
                      <a:pt x="29712" y="2051"/>
                    </a:cubicBezTo>
                    <a:cubicBezTo>
                      <a:pt x="29587" y="2072"/>
                      <a:pt x="29545" y="2281"/>
                      <a:pt x="29628" y="2385"/>
                    </a:cubicBezTo>
                    <a:cubicBezTo>
                      <a:pt x="30256" y="2992"/>
                      <a:pt x="30926" y="3453"/>
                      <a:pt x="31679" y="3850"/>
                    </a:cubicBezTo>
                    <a:cubicBezTo>
                      <a:pt x="28457" y="6884"/>
                      <a:pt x="25130" y="9792"/>
                      <a:pt x="21698" y="12554"/>
                    </a:cubicBezTo>
                    <a:lnTo>
                      <a:pt x="21657" y="12596"/>
                    </a:lnTo>
                    <a:cubicBezTo>
                      <a:pt x="20882" y="11906"/>
                      <a:pt x="20087" y="11257"/>
                      <a:pt x="19313" y="10608"/>
                    </a:cubicBezTo>
                    <a:cubicBezTo>
                      <a:pt x="18644" y="10043"/>
                      <a:pt x="17953" y="9290"/>
                      <a:pt x="17221" y="8872"/>
                    </a:cubicBezTo>
                    <a:cubicBezTo>
                      <a:pt x="17026" y="8763"/>
                      <a:pt x="16845" y="8716"/>
                      <a:pt x="16675" y="8716"/>
                    </a:cubicBezTo>
                    <a:cubicBezTo>
                      <a:pt x="15892" y="8716"/>
                      <a:pt x="15332" y="9710"/>
                      <a:pt x="14731" y="10295"/>
                    </a:cubicBezTo>
                    <a:lnTo>
                      <a:pt x="10462" y="14479"/>
                    </a:lnTo>
                    <a:cubicBezTo>
                      <a:pt x="10232" y="14688"/>
                      <a:pt x="9730" y="15442"/>
                      <a:pt x="9395" y="15525"/>
                    </a:cubicBezTo>
                    <a:cubicBezTo>
                      <a:pt x="9313" y="15546"/>
                      <a:pt x="9237" y="15556"/>
                      <a:pt x="9166" y="15556"/>
                    </a:cubicBezTo>
                    <a:cubicBezTo>
                      <a:pt x="8735" y="15556"/>
                      <a:pt x="8499" y="15206"/>
                      <a:pt x="8140" y="14919"/>
                    </a:cubicBezTo>
                    <a:lnTo>
                      <a:pt x="5399" y="12722"/>
                    </a:lnTo>
                    <a:cubicBezTo>
                      <a:pt x="5354" y="12688"/>
                      <a:pt x="5297" y="12666"/>
                      <a:pt x="5241" y="12666"/>
                    </a:cubicBezTo>
                    <a:cubicBezTo>
                      <a:pt x="5193" y="12666"/>
                      <a:pt x="5145" y="12683"/>
                      <a:pt x="5106" y="12722"/>
                    </a:cubicBezTo>
                    <a:cubicBezTo>
                      <a:pt x="3537" y="14479"/>
                      <a:pt x="1884" y="16111"/>
                      <a:pt x="126" y="17660"/>
                    </a:cubicBezTo>
                    <a:cubicBezTo>
                      <a:pt x="63" y="17743"/>
                      <a:pt x="63" y="17827"/>
                      <a:pt x="105" y="17869"/>
                    </a:cubicBezTo>
                    <a:cubicBezTo>
                      <a:pt x="22" y="17953"/>
                      <a:pt x="1" y="18057"/>
                      <a:pt x="105" y="18141"/>
                    </a:cubicBezTo>
                    <a:cubicBezTo>
                      <a:pt x="1214" y="19103"/>
                      <a:pt x="2365" y="19982"/>
                      <a:pt x="3558" y="20819"/>
                    </a:cubicBezTo>
                    <a:cubicBezTo>
                      <a:pt x="3593" y="20845"/>
                      <a:pt x="3631" y="20857"/>
                      <a:pt x="3668" y="20857"/>
                    </a:cubicBezTo>
                    <a:cubicBezTo>
                      <a:pt x="3718" y="20857"/>
                      <a:pt x="3763" y="20835"/>
                      <a:pt x="3788" y="20798"/>
                    </a:cubicBezTo>
                    <a:cubicBezTo>
                      <a:pt x="4289" y="20257"/>
                      <a:pt x="5692" y="18276"/>
                      <a:pt x="6564" y="18276"/>
                    </a:cubicBezTo>
                    <a:cubicBezTo>
                      <a:pt x="6602" y="18276"/>
                      <a:pt x="6639" y="18279"/>
                      <a:pt x="6675" y="18287"/>
                    </a:cubicBezTo>
                    <a:cubicBezTo>
                      <a:pt x="6989" y="18350"/>
                      <a:pt x="7554" y="18999"/>
                      <a:pt x="7805" y="19145"/>
                    </a:cubicBezTo>
                    <a:cubicBezTo>
                      <a:pt x="8391" y="19626"/>
                      <a:pt x="9019" y="20045"/>
                      <a:pt x="9688" y="20484"/>
                    </a:cubicBezTo>
                    <a:cubicBezTo>
                      <a:pt x="9711" y="20507"/>
                      <a:pt x="9740" y="20516"/>
                      <a:pt x="9770" y="20516"/>
                    </a:cubicBezTo>
                    <a:cubicBezTo>
                      <a:pt x="9822" y="20516"/>
                      <a:pt x="9879" y="20490"/>
                      <a:pt x="9918" y="20463"/>
                    </a:cubicBezTo>
                    <a:cubicBezTo>
                      <a:pt x="11697" y="18580"/>
                      <a:pt x="13475" y="16718"/>
                      <a:pt x="15254" y="14835"/>
                    </a:cubicBezTo>
                    <a:cubicBezTo>
                      <a:pt x="15584" y="14505"/>
                      <a:pt x="15879" y="13903"/>
                      <a:pt x="16405" y="13903"/>
                    </a:cubicBezTo>
                    <a:cubicBezTo>
                      <a:pt x="16445" y="13903"/>
                      <a:pt x="16487" y="13907"/>
                      <a:pt x="16530" y="13914"/>
                    </a:cubicBezTo>
                    <a:cubicBezTo>
                      <a:pt x="16865" y="13977"/>
                      <a:pt x="17639" y="15065"/>
                      <a:pt x="17890" y="15358"/>
                    </a:cubicBezTo>
                    <a:lnTo>
                      <a:pt x="20610" y="18204"/>
                    </a:lnTo>
                    <a:cubicBezTo>
                      <a:pt x="20651" y="18244"/>
                      <a:pt x="20709" y="18267"/>
                      <a:pt x="20762" y="18267"/>
                    </a:cubicBezTo>
                    <a:cubicBezTo>
                      <a:pt x="20791" y="18267"/>
                      <a:pt x="20818" y="18260"/>
                      <a:pt x="20841" y="18246"/>
                    </a:cubicBezTo>
                    <a:cubicBezTo>
                      <a:pt x="23435" y="16321"/>
                      <a:pt x="25946" y="14312"/>
                      <a:pt x="28373" y="12220"/>
                    </a:cubicBezTo>
                    <a:cubicBezTo>
                      <a:pt x="29587" y="11173"/>
                      <a:pt x="30779" y="10106"/>
                      <a:pt x="31972" y="9039"/>
                    </a:cubicBezTo>
                    <a:cubicBezTo>
                      <a:pt x="32558" y="8474"/>
                      <a:pt x="33792" y="7721"/>
                      <a:pt x="34169" y="6863"/>
                    </a:cubicBezTo>
                    <a:cubicBezTo>
                      <a:pt x="34817" y="7637"/>
                      <a:pt x="35529" y="8349"/>
                      <a:pt x="36303" y="8997"/>
                    </a:cubicBezTo>
                    <a:cubicBezTo>
                      <a:pt x="36344" y="9038"/>
                      <a:pt x="36397" y="9057"/>
                      <a:pt x="36450" y="9057"/>
                    </a:cubicBezTo>
                    <a:cubicBezTo>
                      <a:pt x="36532" y="9057"/>
                      <a:pt x="36612" y="9011"/>
                      <a:pt x="36638" y="8935"/>
                    </a:cubicBezTo>
                    <a:cubicBezTo>
                      <a:pt x="37642" y="6110"/>
                      <a:pt x="39023" y="3201"/>
                      <a:pt x="39358" y="209"/>
                    </a:cubicBezTo>
                    <a:cubicBezTo>
                      <a:pt x="39421" y="63"/>
                      <a:pt x="39295" y="0"/>
                      <a:pt x="3917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5" name="Google Shape;115;p27"/>
              <p:cNvGrpSpPr/>
              <p:nvPr/>
            </p:nvGrpSpPr>
            <p:grpSpPr>
              <a:xfrm rot="1436877">
                <a:off x="1710826" y="3470589"/>
                <a:ext cx="304056" cy="290278"/>
                <a:chOff x="5860456" y="3065279"/>
                <a:chExt cx="304060" cy="290283"/>
              </a:xfrm>
            </p:grpSpPr>
            <p:sp>
              <p:nvSpPr>
                <p:cNvPr id="116" name="Google Shape;116;p27"/>
                <p:cNvSpPr/>
                <p:nvPr/>
              </p:nvSpPr>
              <p:spPr>
                <a:xfrm>
                  <a:off x="5905500" y="3103750"/>
                  <a:ext cx="213978" cy="213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5" h="3627" extrusionOk="0">
                      <a:moveTo>
                        <a:pt x="1324" y="0"/>
                      </a:moveTo>
                      <a:cubicBezTo>
                        <a:pt x="1059" y="0"/>
                        <a:pt x="1056" y="946"/>
                        <a:pt x="969" y="1186"/>
                      </a:cubicBezTo>
                      <a:cubicBezTo>
                        <a:pt x="890" y="1434"/>
                        <a:pt x="0" y="1997"/>
                        <a:pt x="23" y="2155"/>
                      </a:cubicBezTo>
                      <a:cubicBezTo>
                        <a:pt x="62" y="2420"/>
                        <a:pt x="947" y="2437"/>
                        <a:pt x="1175" y="2437"/>
                      </a:cubicBezTo>
                      <a:cubicBezTo>
                        <a:pt x="1209" y="2437"/>
                        <a:pt x="1228" y="2436"/>
                        <a:pt x="1228" y="2436"/>
                      </a:cubicBezTo>
                      <a:cubicBezTo>
                        <a:pt x="1228" y="2436"/>
                        <a:pt x="1284" y="3428"/>
                        <a:pt x="1431" y="3608"/>
                      </a:cubicBezTo>
                      <a:cubicBezTo>
                        <a:pt x="1442" y="3620"/>
                        <a:pt x="1455" y="3626"/>
                        <a:pt x="1471" y="3626"/>
                      </a:cubicBezTo>
                      <a:cubicBezTo>
                        <a:pt x="1685" y="3626"/>
                        <a:pt x="2309" y="2583"/>
                        <a:pt x="2309" y="2583"/>
                      </a:cubicBezTo>
                      <a:cubicBezTo>
                        <a:pt x="2309" y="2583"/>
                        <a:pt x="2852" y="2810"/>
                        <a:pt x="3273" y="2810"/>
                      </a:cubicBezTo>
                      <a:cubicBezTo>
                        <a:pt x="3330" y="2810"/>
                        <a:pt x="3385" y="2806"/>
                        <a:pt x="3436" y="2797"/>
                      </a:cubicBezTo>
                      <a:cubicBezTo>
                        <a:pt x="3875" y="2718"/>
                        <a:pt x="3143" y="1749"/>
                        <a:pt x="3008" y="1524"/>
                      </a:cubicBezTo>
                      <a:cubicBezTo>
                        <a:pt x="2895" y="1299"/>
                        <a:pt x="3447" y="905"/>
                        <a:pt x="3391" y="679"/>
                      </a:cubicBezTo>
                      <a:cubicBezTo>
                        <a:pt x="3376" y="622"/>
                        <a:pt x="3324" y="601"/>
                        <a:pt x="3247" y="601"/>
                      </a:cubicBezTo>
                      <a:cubicBezTo>
                        <a:pt x="3019" y="601"/>
                        <a:pt x="2582" y="792"/>
                        <a:pt x="2321" y="826"/>
                      </a:cubicBezTo>
                      <a:cubicBezTo>
                        <a:pt x="2313" y="826"/>
                        <a:pt x="2306" y="827"/>
                        <a:pt x="2299" y="827"/>
                      </a:cubicBezTo>
                      <a:cubicBezTo>
                        <a:pt x="1958" y="827"/>
                        <a:pt x="1639" y="70"/>
                        <a:pt x="1352" y="3"/>
                      </a:cubicBezTo>
                      <a:cubicBezTo>
                        <a:pt x="1342" y="1"/>
                        <a:pt x="1333" y="0"/>
                        <a:pt x="132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" name="Google Shape;117;p27"/>
                <p:cNvSpPr/>
                <p:nvPr/>
              </p:nvSpPr>
              <p:spPr>
                <a:xfrm rot="-1249224">
                  <a:off x="5891372" y="3101195"/>
                  <a:ext cx="242229" cy="218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0" h="3064" extrusionOk="0">
                      <a:moveTo>
                        <a:pt x="1848" y="293"/>
                      </a:moveTo>
                      <a:cubicBezTo>
                        <a:pt x="1904" y="394"/>
                        <a:pt x="1983" y="530"/>
                        <a:pt x="1995" y="563"/>
                      </a:cubicBezTo>
                      <a:cubicBezTo>
                        <a:pt x="2017" y="586"/>
                        <a:pt x="2040" y="631"/>
                        <a:pt x="2051" y="676"/>
                      </a:cubicBezTo>
                      <a:cubicBezTo>
                        <a:pt x="2130" y="856"/>
                        <a:pt x="2242" y="1082"/>
                        <a:pt x="2423" y="1138"/>
                      </a:cubicBezTo>
                      <a:cubicBezTo>
                        <a:pt x="2614" y="1205"/>
                        <a:pt x="2817" y="1217"/>
                        <a:pt x="3008" y="1217"/>
                      </a:cubicBezTo>
                      <a:cubicBezTo>
                        <a:pt x="3155" y="1217"/>
                        <a:pt x="3279" y="1217"/>
                        <a:pt x="3402" y="1250"/>
                      </a:cubicBezTo>
                      <a:cubicBezTo>
                        <a:pt x="3369" y="1296"/>
                        <a:pt x="3290" y="1352"/>
                        <a:pt x="3233" y="1386"/>
                      </a:cubicBezTo>
                      <a:cubicBezTo>
                        <a:pt x="3211" y="1408"/>
                        <a:pt x="3200" y="1431"/>
                        <a:pt x="3166" y="1442"/>
                      </a:cubicBezTo>
                      <a:cubicBezTo>
                        <a:pt x="3087" y="1521"/>
                        <a:pt x="2997" y="1577"/>
                        <a:pt x="2918" y="1645"/>
                      </a:cubicBezTo>
                      <a:lnTo>
                        <a:pt x="2749" y="1769"/>
                      </a:lnTo>
                      <a:cubicBezTo>
                        <a:pt x="2715" y="1780"/>
                        <a:pt x="2693" y="1814"/>
                        <a:pt x="2659" y="1859"/>
                      </a:cubicBezTo>
                      <a:cubicBezTo>
                        <a:pt x="2591" y="1971"/>
                        <a:pt x="2648" y="2163"/>
                        <a:pt x="2715" y="2422"/>
                      </a:cubicBezTo>
                      <a:cubicBezTo>
                        <a:pt x="2727" y="2478"/>
                        <a:pt x="2749" y="2512"/>
                        <a:pt x="2760" y="2557"/>
                      </a:cubicBezTo>
                      <a:cubicBezTo>
                        <a:pt x="2772" y="2568"/>
                        <a:pt x="2772" y="2602"/>
                        <a:pt x="2772" y="2625"/>
                      </a:cubicBezTo>
                      <a:cubicBezTo>
                        <a:pt x="2772" y="2670"/>
                        <a:pt x="2783" y="2715"/>
                        <a:pt x="2783" y="2760"/>
                      </a:cubicBezTo>
                      <a:lnTo>
                        <a:pt x="2085" y="2433"/>
                      </a:lnTo>
                      <a:cubicBezTo>
                        <a:pt x="2012" y="2402"/>
                        <a:pt x="1941" y="2389"/>
                        <a:pt x="1871" y="2389"/>
                      </a:cubicBezTo>
                      <a:cubicBezTo>
                        <a:pt x="1690" y="2389"/>
                        <a:pt x="1518" y="2476"/>
                        <a:pt x="1364" y="2557"/>
                      </a:cubicBezTo>
                      <a:cubicBezTo>
                        <a:pt x="1319" y="2591"/>
                        <a:pt x="1274" y="2613"/>
                        <a:pt x="1240" y="2625"/>
                      </a:cubicBezTo>
                      <a:cubicBezTo>
                        <a:pt x="1195" y="2647"/>
                        <a:pt x="1139" y="2670"/>
                        <a:pt x="1082" y="2703"/>
                      </a:cubicBezTo>
                      <a:cubicBezTo>
                        <a:pt x="1015" y="2726"/>
                        <a:pt x="958" y="2760"/>
                        <a:pt x="902" y="2782"/>
                      </a:cubicBezTo>
                      <a:cubicBezTo>
                        <a:pt x="913" y="2715"/>
                        <a:pt x="925" y="2625"/>
                        <a:pt x="958" y="2546"/>
                      </a:cubicBezTo>
                      <a:cubicBezTo>
                        <a:pt x="970" y="2489"/>
                        <a:pt x="981" y="2422"/>
                        <a:pt x="1003" y="2366"/>
                      </a:cubicBezTo>
                      <a:cubicBezTo>
                        <a:pt x="1015" y="2309"/>
                        <a:pt x="1026" y="2264"/>
                        <a:pt x="1037" y="2219"/>
                      </a:cubicBezTo>
                      <a:cubicBezTo>
                        <a:pt x="1060" y="2163"/>
                        <a:pt x="1071" y="2118"/>
                        <a:pt x="1082" y="2061"/>
                      </a:cubicBezTo>
                      <a:cubicBezTo>
                        <a:pt x="1127" y="1836"/>
                        <a:pt x="902" y="1690"/>
                        <a:pt x="733" y="1555"/>
                      </a:cubicBezTo>
                      <a:cubicBezTo>
                        <a:pt x="688" y="1532"/>
                        <a:pt x="643" y="1498"/>
                        <a:pt x="620" y="1476"/>
                      </a:cubicBezTo>
                      <a:lnTo>
                        <a:pt x="350" y="1250"/>
                      </a:lnTo>
                      <a:cubicBezTo>
                        <a:pt x="406" y="1250"/>
                        <a:pt x="463" y="1228"/>
                        <a:pt x="508" y="1217"/>
                      </a:cubicBezTo>
                      <a:cubicBezTo>
                        <a:pt x="553" y="1217"/>
                        <a:pt x="575" y="1205"/>
                        <a:pt x="587" y="1205"/>
                      </a:cubicBezTo>
                      <a:cubicBezTo>
                        <a:pt x="632" y="1194"/>
                        <a:pt x="699" y="1194"/>
                        <a:pt x="778" y="1194"/>
                      </a:cubicBezTo>
                      <a:cubicBezTo>
                        <a:pt x="1060" y="1183"/>
                        <a:pt x="1262" y="1160"/>
                        <a:pt x="1375" y="1082"/>
                      </a:cubicBezTo>
                      <a:cubicBezTo>
                        <a:pt x="1476" y="991"/>
                        <a:pt x="1533" y="868"/>
                        <a:pt x="1589" y="755"/>
                      </a:cubicBezTo>
                      <a:cubicBezTo>
                        <a:pt x="1600" y="710"/>
                        <a:pt x="1634" y="676"/>
                        <a:pt x="1645" y="642"/>
                      </a:cubicBezTo>
                      <a:cubicBezTo>
                        <a:pt x="1679" y="597"/>
                        <a:pt x="1702" y="541"/>
                        <a:pt x="1735" y="485"/>
                      </a:cubicBezTo>
                      <a:cubicBezTo>
                        <a:pt x="1769" y="417"/>
                        <a:pt x="1803" y="349"/>
                        <a:pt x="1848" y="293"/>
                      </a:cubicBezTo>
                      <a:close/>
                      <a:moveTo>
                        <a:pt x="1814" y="0"/>
                      </a:moveTo>
                      <a:lnTo>
                        <a:pt x="1769" y="34"/>
                      </a:lnTo>
                      <a:cubicBezTo>
                        <a:pt x="1657" y="135"/>
                        <a:pt x="1589" y="293"/>
                        <a:pt x="1533" y="417"/>
                      </a:cubicBezTo>
                      <a:cubicBezTo>
                        <a:pt x="1499" y="462"/>
                        <a:pt x="1488" y="518"/>
                        <a:pt x="1465" y="563"/>
                      </a:cubicBezTo>
                      <a:cubicBezTo>
                        <a:pt x="1431" y="586"/>
                        <a:pt x="1420" y="642"/>
                        <a:pt x="1386" y="687"/>
                      </a:cubicBezTo>
                      <a:cubicBezTo>
                        <a:pt x="1353" y="777"/>
                        <a:pt x="1296" y="901"/>
                        <a:pt x="1240" y="935"/>
                      </a:cubicBezTo>
                      <a:cubicBezTo>
                        <a:pt x="1184" y="991"/>
                        <a:pt x="913" y="991"/>
                        <a:pt x="778" y="1003"/>
                      </a:cubicBezTo>
                      <a:cubicBezTo>
                        <a:pt x="699" y="1003"/>
                        <a:pt x="632" y="1025"/>
                        <a:pt x="575" y="1025"/>
                      </a:cubicBezTo>
                      <a:cubicBezTo>
                        <a:pt x="542" y="1025"/>
                        <a:pt x="519" y="1025"/>
                        <a:pt x="463" y="1036"/>
                      </a:cubicBezTo>
                      <a:cubicBezTo>
                        <a:pt x="384" y="1048"/>
                        <a:pt x="170" y="1093"/>
                        <a:pt x="114" y="1093"/>
                      </a:cubicBezTo>
                      <a:cubicBezTo>
                        <a:pt x="114" y="1093"/>
                        <a:pt x="136" y="1093"/>
                        <a:pt x="147" y="1104"/>
                      </a:cubicBezTo>
                      <a:lnTo>
                        <a:pt x="1" y="1250"/>
                      </a:lnTo>
                      <a:lnTo>
                        <a:pt x="451" y="1611"/>
                      </a:lnTo>
                      <a:cubicBezTo>
                        <a:pt x="497" y="1656"/>
                        <a:pt x="530" y="1690"/>
                        <a:pt x="575" y="1712"/>
                      </a:cubicBezTo>
                      <a:cubicBezTo>
                        <a:pt x="722" y="1814"/>
                        <a:pt x="891" y="1926"/>
                        <a:pt x="857" y="2039"/>
                      </a:cubicBezTo>
                      <a:cubicBezTo>
                        <a:pt x="846" y="2073"/>
                        <a:pt x="834" y="2140"/>
                        <a:pt x="812" y="2174"/>
                      </a:cubicBezTo>
                      <a:cubicBezTo>
                        <a:pt x="801" y="2230"/>
                        <a:pt x="789" y="2275"/>
                        <a:pt x="778" y="2332"/>
                      </a:cubicBezTo>
                      <a:lnTo>
                        <a:pt x="733" y="2501"/>
                      </a:lnTo>
                      <a:cubicBezTo>
                        <a:pt x="688" y="2647"/>
                        <a:pt x="643" y="2782"/>
                        <a:pt x="665" y="2940"/>
                      </a:cubicBezTo>
                      <a:lnTo>
                        <a:pt x="677" y="3053"/>
                      </a:lnTo>
                      <a:lnTo>
                        <a:pt x="801" y="3053"/>
                      </a:lnTo>
                      <a:cubicBezTo>
                        <a:pt x="925" y="3019"/>
                        <a:pt x="1060" y="2951"/>
                        <a:pt x="1184" y="2895"/>
                      </a:cubicBezTo>
                      <a:cubicBezTo>
                        <a:pt x="1229" y="2872"/>
                        <a:pt x="1285" y="2850"/>
                        <a:pt x="1319" y="2827"/>
                      </a:cubicBezTo>
                      <a:cubicBezTo>
                        <a:pt x="1364" y="2816"/>
                        <a:pt x="1420" y="2782"/>
                        <a:pt x="1465" y="2760"/>
                      </a:cubicBezTo>
                      <a:cubicBezTo>
                        <a:pt x="1609" y="2684"/>
                        <a:pt x="1733" y="2627"/>
                        <a:pt x="1848" y="2627"/>
                      </a:cubicBezTo>
                      <a:cubicBezTo>
                        <a:pt x="1887" y="2627"/>
                        <a:pt x="1924" y="2633"/>
                        <a:pt x="1961" y="2647"/>
                      </a:cubicBezTo>
                      <a:lnTo>
                        <a:pt x="2884" y="3064"/>
                      </a:lnTo>
                      <a:lnTo>
                        <a:pt x="2986" y="2895"/>
                      </a:lnTo>
                      <a:cubicBezTo>
                        <a:pt x="3008" y="2906"/>
                        <a:pt x="3031" y="2929"/>
                        <a:pt x="3031" y="2929"/>
                      </a:cubicBezTo>
                      <a:cubicBezTo>
                        <a:pt x="3008" y="2884"/>
                        <a:pt x="2986" y="2703"/>
                        <a:pt x="2986" y="2647"/>
                      </a:cubicBezTo>
                      <a:cubicBezTo>
                        <a:pt x="2974" y="2602"/>
                        <a:pt x="2974" y="2568"/>
                        <a:pt x="2974" y="2557"/>
                      </a:cubicBezTo>
                      <a:cubicBezTo>
                        <a:pt x="2974" y="2534"/>
                        <a:pt x="2941" y="2478"/>
                        <a:pt x="2929" y="2399"/>
                      </a:cubicBezTo>
                      <a:cubicBezTo>
                        <a:pt x="2896" y="2275"/>
                        <a:pt x="2817" y="2039"/>
                        <a:pt x="2862" y="1971"/>
                      </a:cubicBezTo>
                      <a:cubicBezTo>
                        <a:pt x="2873" y="1971"/>
                        <a:pt x="2884" y="1949"/>
                        <a:pt x="2896" y="1938"/>
                      </a:cubicBezTo>
                      <a:lnTo>
                        <a:pt x="3065" y="1814"/>
                      </a:lnTo>
                      <a:cubicBezTo>
                        <a:pt x="3166" y="1746"/>
                        <a:pt x="3256" y="1667"/>
                        <a:pt x="3335" y="1600"/>
                      </a:cubicBezTo>
                      <a:cubicBezTo>
                        <a:pt x="3369" y="1588"/>
                        <a:pt x="3380" y="1555"/>
                        <a:pt x="3402" y="1543"/>
                      </a:cubicBezTo>
                      <a:cubicBezTo>
                        <a:pt x="3515" y="1442"/>
                        <a:pt x="3661" y="1352"/>
                        <a:pt x="3707" y="1217"/>
                      </a:cubicBezTo>
                      <a:lnTo>
                        <a:pt x="3729" y="1138"/>
                      </a:lnTo>
                      <a:lnTo>
                        <a:pt x="3628" y="1104"/>
                      </a:lnTo>
                      <a:cubicBezTo>
                        <a:pt x="3436" y="1036"/>
                        <a:pt x="3222" y="1025"/>
                        <a:pt x="3031" y="1025"/>
                      </a:cubicBezTo>
                      <a:cubicBezTo>
                        <a:pt x="2839" y="1003"/>
                        <a:pt x="2659" y="1003"/>
                        <a:pt x="2501" y="946"/>
                      </a:cubicBezTo>
                      <a:cubicBezTo>
                        <a:pt x="2411" y="924"/>
                        <a:pt x="2321" y="721"/>
                        <a:pt x="2265" y="597"/>
                      </a:cubicBezTo>
                      <a:cubicBezTo>
                        <a:pt x="2254" y="563"/>
                        <a:pt x="2220" y="507"/>
                        <a:pt x="2209" y="473"/>
                      </a:cubicBezTo>
                      <a:cubicBezTo>
                        <a:pt x="1972" y="23"/>
                        <a:pt x="1916" y="11"/>
                        <a:pt x="1871" y="11"/>
                      </a:cubicBezTo>
                      <a:lnTo>
                        <a:pt x="181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8" name="Google Shape;118;p27"/>
              <p:cNvGrpSpPr/>
              <p:nvPr/>
            </p:nvGrpSpPr>
            <p:grpSpPr>
              <a:xfrm rot="2185173">
                <a:off x="2289429" y="2862471"/>
                <a:ext cx="304064" cy="290286"/>
                <a:chOff x="5856861" y="3059709"/>
                <a:chExt cx="304060" cy="290283"/>
              </a:xfrm>
            </p:grpSpPr>
            <p:sp>
              <p:nvSpPr>
                <p:cNvPr id="119" name="Google Shape;119;p27"/>
                <p:cNvSpPr/>
                <p:nvPr/>
              </p:nvSpPr>
              <p:spPr>
                <a:xfrm>
                  <a:off x="5905500" y="3103750"/>
                  <a:ext cx="213978" cy="213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5" h="3627" extrusionOk="0">
                      <a:moveTo>
                        <a:pt x="1324" y="0"/>
                      </a:moveTo>
                      <a:cubicBezTo>
                        <a:pt x="1059" y="0"/>
                        <a:pt x="1056" y="946"/>
                        <a:pt x="969" y="1186"/>
                      </a:cubicBezTo>
                      <a:cubicBezTo>
                        <a:pt x="890" y="1434"/>
                        <a:pt x="0" y="1997"/>
                        <a:pt x="23" y="2155"/>
                      </a:cubicBezTo>
                      <a:cubicBezTo>
                        <a:pt x="62" y="2420"/>
                        <a:pt x="947" y="2437"/>
                        <a:pt x="1175" y="2437"/>
                      </a:cubicBezTo>
                      <a:cubicBezTo>
                        <a:pt x="1209" y="2437"/>
                        <a:pt x="1228" y="2436"/>
                        <a:pt x="1228" y="2436"/>
                      </a:cubicBezTo>
                      <a:cubicBezTo>
                        <a:pt x="1228" y="2436"/>
                        <a:pt x="1284" y="3428"/>
                        <a:pt x="1431" y="3608"/>
                      </a:cubicBezTo>
                      <a:cubicBezTo>
                        <a:pt x="1442" y="3620"/>
                        <a:pt x="1455" y="3626"/>
                        <a:pt x="1471" y="3626"/>
                      </a:cubicBezTo>
                      <a:cubicBezTo>
                        <a:pt x="1685" y="3626"/>
                        <a:pt x="2309" y="2583"/>
                        <a:pt x="2309" y="2583"/>
                      </a:cubicBezTo>
                      <a:cubicBezTo>
                        <a:pt x="2309" y="2583"/>
                        <a:pt x="2852" y="2810"/>
                        <a:pt x="3273" y="2810"/>
                      </a:cubicBezTo>
                      <a:cubicBezTo>
                        <a:pt x="3330" y="2810"/>
                        <a:pt x="3385" y="2806"/>
                        <a:pt x="3436" y="2797"/>
                      </a:cubicBezTo>
                      <a:cubicBezTo>
                        <a:pt x="3875" y="2718"/>
                        <a:pt x="3143" y="1749"/>
                        <a:pt x="3008" y="1524"/>
                      </a:cubicBezTo>
                      <a:cubicBezTo>
                        <a:pt x="2895" y="1299"/>
                        <a:pt x="3447" y="905"/>
                        <a:pt x="3391" y="679"/>
                      </a:cubicBezTo>
                      <a:cubicBezTo>
                        <a:pt x="3376" y="622"/>
                        <a:pt x="3324" y="601"/>
                        <a:pt x="3247" y="601"/>
                      </a:cubicBezTo>
                      <a:cubicBezTo>
                        <a:pt x="3019" y="601"/>
                        <a:pt x="2582" y="792"/>
                        <a:pt x="2321" y="826"/>
                      </a:cubicBezTo>
                      <a:cubicBezTo>
                        <a:pt x="2313" y="826"/>
                        <a:pt x="2306" y="827"/>
                        <a:pt x="2299" y="827"/>
                      </a:cubicBezTo>
                      <a:cubicBezTo>
                        <a:pt x="1958" y="827"/>
                        <a:pt x="1639" y="70"/>
                        <a:pt x="1352" y="3"/>
                      </a:cubicBezTo>
                      <a:cubicBezTo>
                        <a:pt x="1342" y="1"/>
                        <a:pt x="1333" y="0"/>
                        <a:pt x="132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" name="Google Shape;120;p27"/>
                <p:cNvSpPr/>
                <p:nvPr/>
              </p:nvSpPr>
              <p:spPr>
                <a:xfrm rot="-1249224">
                  <a:off x="5887777" y="3095625"/>
                  <a:ext cx="242229" cy="218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0" h="3064" extrusionOk="0">
                      <a:moveTo>
                        <a:pt x="1848" y="293"/>
                      </a:moveTo>
                      <a:cubicBezTo>
                        <a:pt x="1904" y="394"/>
                        <a:pt x="1983" y="530"/>
                        <a:pt x="1995" y="563"/>
                      </a:cubicBezTo>
                      <a:cubicBezTo>
                        <a:pt x="2017" y="586"/>
                        <a:pt x="2040" y="631"/>
                        <a:pt x="2051" y="676"/>
                      </a:cubicBezTo>
                      <a:cubicBezTo>
                        <a:pt x="2130" y="856"/>
                        <a:pt x="2242" y="1082"/>
                        <a:pt x="2423" y="1138"/>
                      </a:cubicBezTo>
                      <a:cubicBezTo>
                        <a:pt x="2614" y="1205"/>
                        <a:pt x="2817" y="1217"/>
                        <a:pt x="3008" y="1217"/>
                      </a:cubicBezTo>
                      <a:cubicBezTo>
                        <a:pt x="3155" y="1217"/>
                        <a:pt x="3279" y="1217"/>
                        <a:pt x="3402" y="1250"/>
                      </a:cubicBezTo>
                      <a:cubicBezTo>
                        <a:pt x="3369" y="1296"/>
                        <a:pt x="3290" y="1352"/>
                        <a:pt x="3233" y="1386"/>
                      </a:cubicBezTo>
                      <a:cubicBezTo>
                        <a:pt x="3211" y="1408"/>
                        <a:pt x="3200" y="1431"/>
                        <a:pt x="3166" y="1442"/>
                      </a:cubicBezTo>
                      <a:cubicBezTo>
                        <a:pt x="3087" y="1521"/>
                        <a:pt x="2997" y="1577"/>
                        <a:pt x="2918" y="1645"/>
                      </a:cubicBezTo>
                      <a:lnTo>
                        <a:pt x="2749" y="1769"/>
                      </a:lnTo>
                      <a:cubicBezTo>
                        <a:pt x="2715" y="1780"/>
                        <a:pt x="2693" y="1814"/>
                        <a:pt x="2659" y="1859"/>
                      </a:cubicBezTo>
                      <a:cubicBezTo>
                        <a:pt x="2591" y="1971"/>
                        <a:pt x="2648" y="2163"/>
                        <a:pt x="2715" y="2422"/>
                      </a:cubicBezTo>
                      <a:cubicBezTo>
                        <a:pt x="2727" y="2478"/>
                        <a:pt x="2749" y="2512"/>
                        <a:pt x="2760" y="2557"/>
                      </a:cubicBezTo>
                      <a:cubicBezTo>
                        <a:pt x="2772" y="2568"/>
                        <a:pt x="2772" y="2602"/>
                        <a:pt x="2772" y="2625"/>
                      </a:cubicBezTo>
                      <a:cubicBezTo>
                        <a:pt x="2772" y="2670"/>
                        <a:pt x="2783" y="2715"/>
                        <a:pt x="2783" y="2760"/>
                      </a:cubicBezTo>
                      <a:lnTo>
                        <a:pt x="2085" y="2433"/>
                      </a:lnTo>
                      <a:cubicBezTo>
                        <a:pt x="2012" y="2402"/>
                        <a:pt x="1941" y="2389"/>
                        <a:pt x="1871" y="2389"/>
                      </a:cubicBezTo>
                      <a:cubicBezTo>
                        <a:pt x="1690" y="2389"/>
                        <a:pt x="1518" y="2476"/>
                        <a:pt x="1364" y="2557"/>
                      </a:cubicBezTo>
                      <a:cubicBezTo>
                        <a:pt x="1319" y="2591"/>
                        <a:pt x="1274" y="2613"/>
                        <a:pt x="1240" y="2625"/>
                      </a:cubicBezTo>
                      <a:cubicBezTo>
                        <a:pt x="1195" y="2647"/>
                        <a:pt x="1139" y="2670"/>
                        <a:pt x="1082" y="2703"/>
                      </a:cubicBezTo>
                      <a:cubicBezTo>
                        <a:pt x="1015" y="2726"/>
                        <a:pt x="958" y="2760"/>
                        <a:pt x="902" y="2782"/>
                      </a:cubicBezTo>
                      <a:cubicBezTo>
                        <a:pt x="913" y="2715"/>
                        <a:pt x="925" y="2625"/>
                        <a:pt x="958" y="2546"/>
                      </a:cubicBezTo>
                      <a:cubicBezTo>
                        <a:pt x="970" y="2489"/>
                        <a:pt x="981" y="2422"/>
                        <a:pt x="1003" y="2366"/>
                      </a:cubicBezTo>
                      <a:cubicBezTo>
                        <a:pt x="1015" y="2309"/>
                        <a:pt x="1026" y="2264"/>
                        <a:pt x="1037" y="2219"/>
                      </a:cubicBezTo>
                      <a:cubicBezTo>
                        <a:pt x="1060" y="2163"/>
                        <a:pt x="1071" y="2118"/>
                        <a:pt x="1082" y="2061"/>
                      </a:cubicBezTo>
                      <a:cubicBezTo>
                        <a:pt x="1127" y="1836"/>
                        <a:pt x="902" y="1690"/>
                        <a:pt x="733" y="1555"/>
                      </a:cubicBezTo>
                      <a:cubicBezTo>
                        <a:pt x="688" y="1532"/>
                        <a:pt x="643" y="1498"/>
                        <a:pt x="620" y="1476"/>
                      </a:cubicBezTo>
                      <a:lnTo>
                        <a:pt x="350" y="1250"/>
                      </a:lnTo>
                      <a:cubicBezTo>
                        <a:pt x="406" y="1250"/>
                        <a:pt x="463" y="1228"/>
                        <a:pt x="508" y="1217"/>
                      </a:cubicBezTo>
                      <a:cubicBezTo>
                        <a:pt x="553" y="1217"/>
                        <a:pt x="575" y="1205"/>
                        <a:pt x="587" y="1205"/>
                      </a:cubicBezTo>
                      <a:cubicBezTo>
                        <a:pt x="632" y="1194"/>
                        <a:pt x="699" y="1194"/>
                        <a:pt x="778" y="1194"/>
                      </a:cubicBezTo>
                      <a:cubicBezTo>
                        <a:pt x="1060" y="1183"/>
                        <a:pt x="1262" y="1160"/>
                        <a:pt x="1375" y="1082"/>
                      </a:cubicBezTo>
                      <a:cubicBezTo>
                        <a:pt x="1476" y="991"/>
                        <a:pt x="1533" y="868"/>
                        <a:pt x="1589" y="755"/>
                      </a:cubicBezTo>
                      <a:cubicBezTo>
                        <a:pt x="1600" y="710"/>
                        <a:pt x="1634" y="676"/>
                        <a:pt x="1645" y="642"/>
                      </a:cubicBezTo>
                      <a:cubicBezTo>
                        <a:pt x="1679" y="597"/>
                        <a:pt x="1702" y="541"/>
                        <a:pt x="1735" y="485"/>
                      </a:cubicBezTo>
                      <a:cubicBezTo>
                        <a:pt x="1769" y="417"/>
                        <a:pt x="1803" y="349"/>
                        <a:pt x="1848" y="293"/>
                      </a:cubicBezTo>
                      <a:close/>
                      <a:moveTo>
                        <a:pt x="1814" y="0"/>
                      </a:moveTo>
                      <a:lnTo>
                        <a:pt x="1769" y="34"/>
                      </a:lnTo>
                      <a:cubicBezTo>
                        <a:pt x="1657" y="135"/>
                        <a:pt x="1589" y="293"/>
                        <a:pt x="1533" y="417"/>
                      </a:cubicBezTo>
                      <a:cubicBezTo>
                        <a:pt x="1499" y="462"/>
                        <a:pt x="1488" y="518"/>
                        <a:pt x="1465" y="563"/>
                      </a:cubicBezTo>
                      <a:cubicBezTo>
                        <a:pt x="1431" y="586"/>
                        <a:pt x="1420" y="642"/>
                        <a:pt x="1386" y="687"/>
                      </a:cubicBezTo>
                      <a:cubicBezTo>
                        <a:pt x="1353" y="777"/>
                        <a:pt x="1296" y="901"/>
                        <a:pt x="1240" y="935"/>
                      </a:cubicBezTo>
                      <a:cubicBezTo>
                        <a:pt x="1184" y="991"/>
                        <a:pt x="913" y="991"/>
                        <a:pt x="778" y="1003"/>
                      </a:cubicBezTo>
                      <a:cubicBezTo>
                        <a:pt x="699" y="1003"/>
                        <a:pt x="632" y="1025"/>
                        <a:pt x="575" y="1025"/>
                      </a:cubicBezTo>
                      <a:cubicBezTo>
                        <a:pt x="542" y="1025"/>
                        <a:pt x="519" y="1025"/>
                        <a:pt x="463" y="1036"/>
                      </a:cubicBezTo>
                      <a:cubicBezTo>
                        <a:pt x="384" y="1048"/>
                        <a:pt x="170" y="1093"/>
                        <a:pt x="114" y="1093"/>
                      </a:cubicBezTo>
                      <a:cubicBezTo>
                        <a:pt x="114" y="1093"/>
                        <a:pt x="136" y="1093"/>
                        <a:pt x="147" y="1104"/>
                      </a:cubicBezTo>
                      <a:lnTo>
                        <a:pt x="1" y="1250"/>
                      </a:lnTo>
                      <a:lnTo>
                        <a:pt x="451" y="1611"/>
                      </a:lnTo>
                      <a:cubicBezTo>
                        <a:pt x="497" y="1656"/>
                        <a:pt x="530" y="1690"/>
                        <a:pt x="575" y="1712"/>
                      </a:cubicBezTo>
                      <a:cubicBezTo>
                        <a:pt x="722" y="1814"/>
                        <a:pt x="891" y="1926"/>
                        <a:pt x="857" y="2039"/>
                      </a:cubicBezTo>
                      <a:cubicBezTo>
                        <a:pt x="846" y="2073"/>
                        <a:pt x="834" y="2140"/>
                        <a:pt x="812" y="2174"/>
                      </a:cubicBezTo>
                      <a:cubicBezTo>
                        <a:pt x="801" y="2230"/>
                        <a:pt x="789" y="2275"/>
                        <a:pt x="778" y="2332"/>
                      </a:cubicBezTo>
                      <a:lnTo>
                        <a:pt x="733" y="2501"/>
                      </a:lnTo>
                      <a:cubicBezTo>
                        <a:pt x="688" y="2647"/>
                        <a:pt x="643" y="2782"/>
                        <a:pt x="665" y="2940"/>
                      </a:cubicBezTo>
                      <a:lnTo>
                        <a:pt x="677" y="3053"/>
                      </a:lnTo>
                      <a:lnTo>
                        <a:pt x="801" y="3053"/>
                      </a:lnTo>
                      <a:cubicBezTo>
                        <a:pt x="925" y="3019"/>
                        <a:pt x="1060" y="2951"/>
                        <a:pt x="1184" y="2895"/>
                      </a:cubicBezTo>
                      <a:cubicBezTo>
                        <a:pt x="1229" y="2872"/>
                        <a:pt x="1285" y="2850"/>
                        <a:pt x="1319" y="2827"/>
                      </a:cubicBezTo>
                      <a:cubicBezTo>
                        <a:pt x="1364" y="2816"/>
                        <a:pt x="1420" y="2782"/>
                        <a:pt x="1465" y="2760"/>
                      </a:cubicBezTo>
                      <a:cubicBezTo>
                        <a:pt x="1609" y="2684"/>
                        <a:pt x="1733" y="2627"/>
                        <a:pt x="1848" y="2627"/>
                      </a:cubicBezTo>
                      <a:cubicBezTo>
                        <a:pt x="1887" y="2627"/>
                        <a:pt x="1924" y="2633"/>
                        <a:pt x="1961" y="2647"/>
                      </a:cubicBezTo>
                      <a:lnTo>
                        <a:pt x="2884" y="3064"/>
                      </a:lnTo>
                      <a:lnTo>
                        <a:pt x="2986" y="2895"/>
                      </a:lnTo>
                      <a:cubicBezTo>
                        <a:pt x="3008" y="2906"/>
                        <a:pt x="3031" y="2929"/>
                        <a:pt x="3031" y="2929"/>
                      </a:cubicBezTo>
                      <a:cubicBezTo>
                        <a:pt x="3008" y="2884"/>
                        <a:pt x="2986" y="2703"/>
                        <a:pt x="2986" y="2647"/>
                      </a:cubicBezTo>
                      <a:cubicBezTo>
                        <a:pt x="2974" y="2602"/>
                        <a:pt x="2974" y="2568"/>
                        <a:pt x="2974" y="2557"/>
                      </a:cubicBezTo>
                      <a:cubicBezTo>
                        <a:pt x="2974" y="2534"/>
                        <a:pt x="2941" y="2478"/>
                        <a:pt x="2929" y="2399"/>
                      </a:cubicBezTo>
                      <a:cubicBezTo>
                        <a:pt x="2896" y="2275"/>
                        <a:pt x="2817" y="2039"/>
                        <a:pt x="2862" y="1971"/>
                      </a:cubicBezTo>
                      <a:cubicBezTo>
                        <a:pt x="2873" y="1971"/>
                        <a:pt x="2884" y="1949"/>
                        <a:pt x="2896" y="1938"/>
                      </a:cubicBezTo>
                      <a:lnTo>
                        <a:pt x="3065" y="1814"/>
                      </a:lnTo>
                      <a:cubicBezTo>
                        <a:pt x="3166" y="1746"/>
                        <a:pt x="3256" y="1667"/>
                        <a:pt x="3335" y="1600"/>
                      </a:cubicBezTo>
                      <a:cubicBezTo>
                        <a:pt x="3369" y="1588"/>
                        <a:pt x="3380" y="1555"/>
                        <a:pt x="3402" y="1543"/>
                      </a:cubicBezTo>
                      <a:cubicBezTo>
                        <a:pt x="3515" y="1442"/>
                        <a:pt x="3661" y="1352"/>
                        <a:pt x="3707" y="1217"/>
                      </a:cubicBezTo>
                      <a:lnTo>
                        <a:pt x="3729" y="1138"/>
                      </a:lnTo>
                      <a:lnTo>
                        <a:pt x="3628" y="1104"/>
                      </a:lnTo>
                      <a:cubicBezTo>
                        <a:pt x="3436" y="1036"/>
                        <a:pt x="3222" y="1025"/>
                        <a:pt x="3031" y="1025"/>
                      </a:cubicBezTo>
                      <a:cubicBezTo>
                        <a:pt x="2839" y="1003"/>
                        <a:pt x="2659" y="1003"/>
                        <a:pt x="2501" y="946"/>
                      </a:cubicBezTo>
                      <a:cubicBezTo>
                        <a:pt x="2411" y="924"/>
                        <a:pt x="2321" y="721"/>
                        <a:pt x="2265" y="597"/>
                      </a:cubicBezTo>
                      <a:cubicBezTo>
                        <a:pt x="2254" y="563"/>
                        <a:pt x="2220" y="507"/>
                        <a:pt x="2209" y="473"/>
                      </a:cubicBezTo>
                      <a:cubicBezTo>
                        <a:pt x="1972" y="23"/>
                        <a:pt x="1916" y="11"/>
                        <a:pt x="1871" y="11"/>
                      </a:cubicBezTo>
                      <a:lnTo>
                        <a:pt x="181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21" name="Google Shape;121;p27"/>
          <p:cNvSpPr/>
          <p:nvPr/>
        </p:nvSpPr>
        <p:spPr>
          <a:xfrm>
            <a:off x="2922047" y="1062523"/>
            <a:ext cx="573197" cy="419316"/>
          </a:xfrm>
          <a:custGeom>
            <a:avLst/>
            <a:gdLst/>
            <a:ahLst/>
            <a:cxnLst/>
            <a:rect l="l" t="t" r="r" b="b"/>
            <a:pathLst>
              <a:path w="13894" h="10164" extrusionOk="0">
                <a:moveTo>
                  <a:pt x="11341" y="1216"/>
                </a:moveTo>
                <a:cubicBezTo>
                  <a:pt x="13119" y="1404"/>
                  <a:pt x="11299" y="3120"/>
                  <a:pt x="11069" y="3371"/>
                </a:cubicBezTo>
                <a:cubicBezTo>
                  <a:pt x="10818" y="3643"/>
                  <a:pt x="10525" y="3915"/>
                  <a:pt x="10232" y="4208"/>
                </a:cubicBezTo>
                <a:lnTo>
                  <a:pt x="10148" y="4271"/>
                </a:lnTo>
                <a:cubicBezTo>
                  <a:pt x="10005" y="4037"/>
                  <a:pt x="9707" y="3881"/>
                  <a:pt x="9374" y="3881"/>
                </a:cubicBezTo>
                <a:cubicBezTo>
                  <a:pt x="9319" y="3881"/>
                  <a:pt x="9263" y="3885"/>
                  <a:pt x="9207" y="3894"/>
                </a:cubicBezTo>
                <a:cubicBezTo>
                  <a:pt x="9179" y="3875"/>
                  <a:pt x="9146" y="3865"/>
                  <a:pt x="9113" y="3865"/>
                </a:cubicBezTo>
                <a:cubicBezTo>
                  <a:pt x="9073" y="3865"/>
                  <a:pt x="9032" y="3881"/>
                  <a:pt x="8998" y="3915"/>
                </a:cubicBezTo>
                <a:cubicBezTo>
                  <a:pt x="7951" y="4878"/>
                  <a:pt x="6863" y="5736"/>
                  <a:pt x="5629" y="6468"/>
                </a:cubicBezTo>
                <a:cubicBezTo>
                  <a:pt x="5587" y="6510"/>
                  <a:pt x="5545" y="6552"/>
                  <a:pt x="5545" y="6614"/>
                </a:cubicBezTo>
                <a:cubicBezTo>
                  <a:pt x="5399" y="6656"/>
                  <a:pt x="5231" y="6719"/>
                  <a:pt x="5085" y="6719"/>
                </a:cubicBezTo>
                <a:cubicBezTo>
                  <a:pt x="4750" y="6677"/>
                  <a:pt x="4352" y="6342"/>
                  <a:pt x="4583" y="6028"/>
                </a:cubicBezTo>
                <a:cubicBezTo>
                  <a:pt x="4645" y="6028"/>
                  <a:pt x="4666" y="6008"/>
                  <a:pt x="4708" y="5987"/>
                </a:cubicBezTo>
                <a:cubicBezTo>
                  <a:pt x="5733" y="4982"/>
                  <a:pt x="6801" y="4041"/>
                  <a:pt x="7951" y="3183"/>
                </a:cubicBezTo>
                <a:cubicBezTo>
                  <a:pt x="8830" y="2534"/>
                  <a:pt x="10127" y="1404"/>
                  <a:pt x="11299" y="1216"/>
                </a:cubicBezTo>
                <a:close/>
                <a:moveTo>
                  <a:pt x="11168" y="387"/>
                </a:moveTo>
                <a:cubicBezTo>
                  <a:pt x="11283" y="387"/>
                  <a:pt x="11397" y="397"/>
                  <a:pt x="11508" y="421"/>
                </a:cubicBezTo>
                <a:cubicBezTo>
                  <a:pt x="11523" y="420"/>
                  <a:pt x="11538" y="420"/>
                  <a:pt x="11553" y="420"/>
                </a:cubicBezTo>
                <a:cubicBezTo>
                  <a:pt x="11939" y="420"/>
                  <a:pt x="12193" y="680"/>
                  <a:pt x="12298" y="1128"/>
                </a:cubicBezTo>
                <a:lnTo>
                  <a:pt x="12298" y="1128"/>
                </a:lnTo>
                <a:cubicBezTo>
                  <a:pt x="12195" y="1046"/>
                  <a:pt x="12059" y="977"/>
                  <a:pt x="11885" y="923"/>
                </a:cubicBezTo>
                <a:cubicBezTo>
                  <a:pt x="11864" y="839"/>
                  <a:pt x="11801" y="798"/>
                  <a:pt x="11697" y="798"/>
                </a:cubicBezTo>
                <a:cubicBezTo>
                  <a:pt x="11662" y="796"/>
                  <a:pt x="11628" y="795"/>
                  <a:pt x="11594" y="795"/>
                </a:cubicBezTo>
                <a:cubicBezTo>
                  <a:pt x="10352" y="795"/>
                  <a:pt x="9117" y="1884"/>
                  <a:pt x="8140" y="2576"/>
                </a:cubicBezTo>
                <a:cubicBezTo>
                  <a:pt x="6842" y="3497"/>
                  <a:pt x="5629" y="4543"/>
                  <a:pt x="4499" y="5631"/>
                </a:cubicBezTo>
                <a:cubicBezTo>
                  <a:pt x="4457" y="5631"/>
                  <a:pt x="4394" y="5631"/>
                  <a:pt x="4373" y="5694"/>
                </a:cubicBezTo>
                <a:cubicBezTo>
                  <a:pt x="4018" y="6049"/>
                  <a:pt x="4122" y="6677"/>
                  <a:pt x="4562" y="6949"/>
                </a:cubicBezTo>
                <a:cubicBezTo>
                  <a:pt x="4734" y="7051"/>
                  <a:pt x="4915" y="7093"/>
                  <a:pt x="5100" y="7093"/>
                </a:cubicBezTo>
                <a:cubicBezTo>
                  <a:pt x="5521" y="7093"/>
                  <a:pt x="5955" y="6874"/>
                  <a:pt x="6319" y="6656"/>
                </a:cubicBezTo>
                <a:cubicBezTo>
                  <a:pt x="6382" y="6593"/>
                  <a:pt x="6403" y="6531"/>
                  <a:pt x="6382" y="6447"/>
                </a:cubicBezTo>
                <a:cubicBezTo>
                  <a:pt x="7386" y="5798"/>
                  <a:pt x="8349" y="5066"/>
                  <a:pt x="9207" y="4229"/>
                </a:cubicBezTo>
                <a:lnTo>
                  <a:pt x="9290" y="4229"/>
                </a:lnTo>
                <a:cubicBezTo>
                  <a:pt x="9324" y="4220"/>
                  <a:pt x="9358" y="4216"/>
                  <a:pt x="9391" y="4216"/>
                </a:cubicBezTo>
                <a:cubicBezTo>
                  <a:pt x="9590" y="4216"/>
                  <a:pt x="9787" y="4364"/>
                  <a:pt x="9876" y="4543"/>
                </a:cubicBezTo>
                <a:cubicBezTo>
                  <a:pt x="9374" y="5003"/>
                  <a:pt x="8851" y="5484"/>
                  <a:pt x="8328" y="5924"/>
                </a:cubicBezTo>
                <a:cubicBezTo>
                  <a:pt x="7951" y="6238"/>
                  <a:pt x="7386" y="6761"/>
                  <a:pt x="6759" y="7284"/>
                </a:cubicBezTo>
                <a:cubicBezTo>
                  <a:pt x="6742" y="7278"/>
                  <a:pt x="6725" y="7276"/>
                  <a:pt x="6708" y="7276"/>
                </a:cubicBezTo>
                <a:cubicBezTo>
                  <a:pt x="6662" y="7276"/>
                  <a:pt x="6616" y="7295"/>
                  <a:pt x="6570" y="7326"/>
                </a:cubicBezTo>
                <a:cubicBezTo>
                  <a:pt x="6240" y="7626"/>
                  <a:pt x="5823" y="7765"/>
                  <a:pt x="5389" y="7765"/>
                </a:cubicBezTo>
                <a:cubicBezTo>
                  <a:pt x="5219" y="7765"/>
                  <a:pt x="5047" y="7744"/>
                  <a:pt x="4876" y="7702"/>
                </a:cubicBezTo>
                <a:cubicBezTo>
                  <a:pt x="4185" y="7514"/>
                  <a:pt x="3244" y="6865"/>
                  <a:pt x="3808" y="6070"/>
                </a:cubicBezTo>
                <a:cubicBezTo>
                  <a:pt x="3850" y="6028"/>
                  <a:pt x="3850" y="5966"/>
                  <a:pt x="3829" y="5924"/>
                </a:cubicBezTo>
                <a:cubicBezTo>
                  <a:pt x="3913" y="5840"/>
                  <a:pt x="3976" y="5798"/>
                  <a:pt x="4039" y="5715"/>
                </a:cubicBezTo>
                <a:cubicBezTo>
                  <a:pt x="4708" y="5087"/>
                  <a:pt x="5399" y="4438"/>
                  <a:pt x="6068" y="3811"/>
                </a:cubicBezTo>
                <a:cubicBezTo>
                  <a:pt x="6173" y="3706"/>
                  <a:pt x="6131" y="3601"/>
                  <a:pt x="6047" y="3518"/>
                </a:cubicBezTo>
                <a:cubicBezTo>
                  <a:pt x="6947" y="2555"/>
                  <a:pt x="7951" y="1739"/>
                  <a:pt x="9144" y="1111"/>
                </a:cubicBezTo>
                <a:cubicBezTo>
                  <a:pt x="9719" y="788"/>
                  <a:pt x="10465" y="387"/>
                  <a:pt x="11168" y="387"/>
                </a:cubicBezTo>
                <a:close/>
                <a:moveTo>
                  <a:pt x="3244" y="6468"/>
                </a:moveTo>
                <a:lnTo>
                  <a:pt x="3244" y="6468"/>
                </a:lnTo>
                <a:cubicBezTo>
                  <a:pt x="3223" y="7137"/>
                  <a:pt x="3788" y="7702"/>
                  <a:pt x="4394" y="7932"/>
                </a:cubicBezTo>
                <a:cubicBezTo>
                  <a:pt x="4725" y="8079"/>
                  <a:pt x="5087" y="8146"/>
                  <a:pt x="5439" y="8146"/>
                </a:cubicBezTo>
                <a:cubicBezTo>
                  <a:pt x="5489" y="8146"/>
                  <a:pt x="5538" y="8144"/>
                  <a:pt x="5587" y="8142"/>
                </a:cubicBezTo>
                <a:lnTo>
                  <a:pt x="5587" y="8142"/>
                </a:lnTo>
                <a:cubicBezTo>
                  <a:pt x="4951" y="8534"/>
                  <a:pt x="4314" y="8804"/>
                  <a:pt x="3746" y="8804"/>
                </a:cubicBezTo>
                <a:cubicBezTo>
                  <a:pt x="3436" y="8804"/>
                  <a:pt x="3146" y="8724"/>
                  <a:pt x="2888" y="8539"/>
                </a:cubicBezTo>
                <a:cubicBezTo>
                  <a:pt x="2846" y="8518"/>
                  <a:pt x="2804" y="8508"/>
                  <a:pt x="2768" y="8508"/>
                </a:cubicBezTo>
                <a:cubicBezTo>
                  <a:pt x="2731" y="8508"/>
                  <a:pt x="2700" y="8518"/>
                  <a:pt x="2679" y="8539"/>
                </a:cubicBezTo>
                <a:cubicBezTo>
                  <a:pt x="2009" y="7974"/>
                  <a:pt x="2595" y="7137"/>
                  <a:pt x="3244" y="6468"/>
                </a:cubicBezTo>
                <a:close/>
                <a:moveTo>
                  <a:pt x="12398" y="1225"/>
                </a:moveTo>
                <a:lnTo>
                  <a:pt x="12398" y="1225"/>
                </a:lnTo>
                <a:cubicBezTo>
                  <a:pt x="12818" y="1560"/>
                  <a:pt x="12891" y="1918"/>
                  <a:pt x="12617" y="2367"/>
                </a:cubicBezTo>
                <a:cubicBezTo>
                  <a:pt x="12429" y="3078"/>
                  <a:pt x="12199" y="3371"/>
                  <a:pt x="11697" y="3936"/>
                </a:cubicBezTo>
                <a:cubicBezTo>
                  <a:pt x="11676" y="3957"/>
                  <a:pt x="11676" y="3957"/>
                  <a:pt x="11676" y="3999"/>
                </a:cubicBezTo>
                <a:cubicBezTo>
                  <a:pt x="10650" y="4878"/>
                  <a:pt x="9625" y="5736"/>
                  <a:pt x="8621" y="6635"/>
                </a:cubicBezTo>
                <a:cubicBezTo>
                  <a:pt x="7470" y="7619"/>
                  <a:pt x="6319" y="8769"/>
                  <a:pt x="4876" y="9376"/>
                </a:cubicBezTo>
                <a:cubicBezTo>
                  <a:pt x="4478" y="9544"/>
                  <a:pt x="4143" y="9648"/>
                  <a:pt x="3725" y="9690"/>
                </a:cubicBezTo>
                <a:cubicBezTo>
                  <a:pt x="3542" y="9708"/>
                  <a:pt x="3387" y="9720"/>
                  <a:pt x="3249" y="9720"/>
                </a:cubicBezTo>
                <a:cubicBezTo>
                  <a:pt x="2754" y="9720"/>
                  <a:pt x="2488" y="9574"/>
                  <a:pt x="2030" y="9083"/>
                </a:cubicBezTo>
                <a:cubicBezTo>
                  <a:pt x="1360" y="8414"/>
                  <a:pt x="1298" y="7807"/>
                  <a:pt x="1737" y="6928"/>
                </a:cubicBezTo>
                <a:cubicBezTo>
                  <a:pt x="1925" y="6572"/>
                  <a:pt x="2155" y="6259"/>
                  <a:pt x="2407" y="5987"/>
                </a:cubicBezTo>
                <a:cubicBezTo>
                  <a:pt x="3306" y="4961"/>
                  <a:pt x="4373" y="4062"/>
                  <a:pt x="5420" y="3183"/>
                </a:cubicBezTo>
                <a:cubicBezTo>
                  <a:pt x="5545" y="3267"/>
                  <a:pt x="5629" y="3392"/>
                  <a:pt x="5650" y="3539"/>
                </a:cubicBezTo>
                <a:cubicBezTo>
                  <a:pt x="5650" y="3601"/>
                  <a:pt x="5692" y="3622"/>
                  <a:pt x="5713" y="3643"/>
                </a:cubicBezTo>
                <a:cubicBezTo>
                  <a:pt x="4478" y="4731"/>
                  <a:pt x="0" y="8016"/>
                  <a:pt x="3181" y="9251"/>
                </a:cubicBezTo>
                <a:cubicBezTo>
                  <a:pt x="3202" y="9256"/>
                  <a:pt x="3221" y="9259"/>
                  <a:pt x="3240" y="9259"/>
                </a:cubicBezTo>
                <a:cubicBezTo>
                  <a:pt x="3296" y="9259"/>
                  <a:pt x="3343" y="9235"/>
                  <a:pt x="3390" y="9188"/>
                </a:cubicBezTo>
                <a:cubicBezTo>
                  <a:pt x="3525" y="9222"/>
                  <a:pt x="3662" y="9237"/>
                  <a:pt x="3798" y="9237"/>
                </a:cubicBezTo>
                <a:cubicBezTo>
                  <a:pt x="4420" y="9237"/>
                  <a:pt x="5045" y="8913"/>
                  <a:pt x="5629" y="8518"/>
                </a:cubicBezTo>
                <a:cubicBezTo>
                  <a:pt x="7073" y="7577"/>
                  <a:pt x="8433" y="6468"/>
                  <a:pt x="9688" y="5296"/>
                </a:cubicBezTo>
                <a:cubicBezTo>
                  <a:pt x="9793" y="5191"/>
                  <a:pt x="9981" y="5024"/>
                  <a:pt x="10211" y="4815"/>
                </a:cubicBezTo>
                <a:cubicBezTo>
                  <a:pt x="10253" y="4794"/>
                  <a:pt x="10295" y="4773"/>
                  <a:pt x="10316" y="4710"/>
                </a:cubicBezTo>
                <a:cubicBezTo>
                  <a:pt x="11383" y="3751"/>
                  <a:pt x="13092" y="2026"/>
                  <a:pt x="12398" y="1225"/>
                </a:cubicBezTo>
                <a:close/>
                <a:moveTo>
                  <a:pt x="11196" y="1"/>
                </a:moveTo>
                <a:cubicBezTo>
                  <a:pt x="9257" y="1"/>
                  <a:pt x="7154" y="1852"/>
                  <a:pt x="5943" y="3120"/>
                </a:cubicBezTo>
                <a:cubicBezTo>
                  <a:pt x="5838" y="2953"/>
                  <a:pt x="5692" y="2806"/>
                  <a:pt x="5482" y="2743"/>
                </a:cubicBezTo>
                <a:cubicBezTo>
                  <a:pt x="5457" y="2728"/>
                  <a:pt x="5432" y="2722"/>
                  <a:pt x="5408" y="2722"/>
                </a:cubicBezTo>
                <a:cubicBezTo>
                  <a:pt x="5331" y="2722"/>
                  <a:pt x="5263" y="2789"/>
                  <a:pt x="5231" y="2869"/>
                </a:cubicBezTo>
                <a:cubicBezTo>
                  <a:pt x="5210" y="2869"/>
                  <a:pt x="5189" y="2890"/>
                  <a:pt x="5168" y="2911"/>
                </a:cubicBezTo>
                <a:cubicBezTo>
                  <a:pt x="3829" y="4041"/>
                  <a:pt x="1842" y="5401"/>
                  <a:pt x="1235" y="7158"/>
                </a:cubicBezTo>
                <a:cubicBezTo>
                  <a:pt x="879" y="8246"/>
                  <a:pt x="1151" y="9502"/>
                  <a:pt x="2302" y="9962"/>
                </a:cubicBezTo>
                <a:cubicBezTo>
                  <a:pt x="2654" y="10102"/>
                  <a:pt x="3013" y="10163"/>
                  <a:pt x="3372" y="10163"/>
                </a:cubicBezTo>
                <a:cubicBezTo>
                  <a:pt x="4676" y="10163"/>
                  <a:pt x="5979" y="9357"/>
                  <a:pt x="6947" y="8602"/>
                </a:cubicBezTo>
                <a:cubicBezTo>
                  <a:pt x="8767" y="7179"/>
                  <a:pt x="10441" y="5589"/>
                  <a:pt x="12199" y="4062"/>
                </a:cubicBezTo>
                <a:cubicBezTo>
                  <a:pt x="12241" y="4020"/>
                  <a:pt x="12283" y="3957"/>
                  <a:pt x="12241" y="3894"/>
                </a:cubicBezTo>
                <a:cubicBezTo>
                  <a:pt x="13140" y="2660"/>
                  <a:pt x="13894" y="567"/>
                  <a:pt x="11801" y="65"/>
                </a:cubicBezTo>
                <a:cubicBezTo>
                  <a:pt x="11602" y="21"/>
                  <a:pt x="11400" y="1"/>
                  <a:pt x="1119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9" name="Google Shape;1219;p51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3875" y="1350412"/>
            <a:ext cx="3904335" cy="2414162"/>
          </a:xfrm>
          <a:prstGeom prst="rect">
            <a:avLst/>
          </a:prstGeom>
          <a:noFill/>
          <a:ln>
            <a:noFill/>
          </a:ln>
        </p:spPr>
      </p:pic>
      <p:sp>
        <p:nvSpPr>
          <p:cNvPr id="1220" name="Google Shape;1220;p5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Experiencia con el proyecto</a:t>
            </a:r>
            <a:endParaRPr dirty="0"/>
          </a:p>
        </p:txBody>
      </p:sp>
      <p:grpSp>
        <p:nvGrpSpPr>
          <p:cNvPr id="1222" name="Google Shape;1222;p51"/>
          <p:cNvGrpSpPr/>
          <p:nvPr/>
        </p:nvGrpSpPr>
        <p:grpSpPr>
          <a:xfrm rot="2185173">
            <a:off x="987416" y="1231234"/>
            <a:ext cx="304064" cy="290286"/>
            <a:chOff x="5856861" y="3059709"/>
            <a:chExt cx="304060" cy="290283"/>
          </a:xfrm>
        </p:grpSpPr>
        <p:sp>
          <p:nvSpPr>
            <p:cNvPr id="1223" name="Google Shape;1223;p51"/>
            <p:cNvSpPr/>
            <p:nvPr/>
          </p:nvSpPr>
          <p:spPr>
            <a:xfrm>
              <a:off x="5905500" y="3103750"/>
              <a:ext cx="213978" cy="213322"/>
            </a:xfrm>
            <a:custGeom>
              <a:avLst/>
              <a:gdLst/>
              <a:ahLst/>
              <a:cxnLst/>
              <a:rect l="l" t="t" r="r" b="b"/>
              <a:pathLst>
                <a:path w="3875" h="3627" extrusionOk="0">
                  <a:moveTo>
                    <a:pt x="1324" y="0"/>
                  </a:moveTo>
                  <a:cubicBezTo>
                    <a:pt x="1059" y="0"/>
                    <a:pt x="1056" y="946"/>
                    <a:pt x="969" y="1186"/>
                  </a:cubicBezTo>
                  <a:cubicBezTo>
                    <a:pt x="890" y="1434"/>
                    <a:pt x="0" y="1997"/>
                    <a:pt x="23" y="2155"/>
                  </a:cubicBezTo>
                  <a:cubicBezTo>
                    <a:pt x="62" y="2420"/>
                    <a:pt x="947" y="2437"/>
                    <a:pt x="1175" y="2437"/>
                  </a:cubicBezTo>
                  <a:cubicBezTo>
                    <a:pt x="1209" y="2437"/>
                    <a:pt x="1228" y="2436"/>
                    <a:pt x="1228" y="2436"/>
                  </a:cubicBezTo>
                  <a:cubicBezTo>
                    <a:pt x="1228" y="2436"/>
                    <a:pt x="1284" y="3428"/>
                    <a:pt x="1431" y="3608"/>
                  </a:cubicBezTo>
                  <a:cubicBezTo>
                    <a:pt x="1442" y="3620"/>
                    <a:pt x="1455" y="3626"/>
                    <a:pt x="1471" y="3626"/>
                  </a:cubicBezTo>
                  <a:cubicBezTo>
                    <a:pt x="1685" y="3626"/>
                    <a:pt x="2309" y="2583"/>
                    <a:pt x="2309" y="2583"/>
                  </a:cubicBezTo>
                  <a:cubicBezTo>
                    <a:pt x="2309" y="2583"/>
                    <a:pt x="2852" y="2810"/>
                    <a:pt x="3273" y="2810"/>
                  </a:cubicBezTo>
                  <a:cubicBezTo>
                    <a:pt x="3330" y="2810"/>
                    <a:pt x="3385" y="2806"/>
                    <a:pt x="3436" y="2797"/>
                  </a:cubicBezTo>
                  <a:cubicBezTo>
                    <a:pt x="3875" y="2718"/>
                    <a:pt x="3143" y="1749"/>
                    <a:pt x="3008" y="1524"/>
                  </a:cubicBezTo>
                  <a:cubicBezTo>
                    <a:pt x="2895" y="1299"/>
                    <a:pt x="3447" y="905"/>
                    <a:pt x="3391" y="679"/>
                  </a:cubicBezTo>
                  <a:cubicBezTo>
                    <a:pt x="3376" y="622"/>
                    <a:pt x="3324" y="601"/>
                    <a:pt x="3247" y="601"/>
                  </a:cubicBezTo>
                  <a:cubicBezTo>
                    <a:pt x="3019" y="601"/>
                    <a:pt x="2582" y="792"/>
                    <a:pt x="2321" y="826"/>
                  </a:cubicBezTo>
                  <a:cubicBezTo>
                    <a:pt x="2313" y="826"/>
                    <a:pt x="2306" y="827"/>
                    <a:pt x="2299" y="827"/>
                  </a:cubicBezTo>
                  <a:cubicBezTo>
                    <a:pt x="1958" y="827"/>
                    <a:pt x="1639" y="70"/>
                    <a:pt x="1352" y="3"/>
                  </a:cubicBezTo>
                  <a:cubicBezTo>
                    <a:pt x="1342" y="1"/>
                    <a:pt x="1333" y="0"/>
                    <a:pt x="1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51"/>
            <p:cNvSpPr/>
            <p:nvPr/>
          </p:nvSpPr>
          <p:spPr>
            <a:xfrm rot="-1249224">
              <a:off x="5887777" y="3095625"/>
              <a:ext cx="242229" cy="218451"/>
            </a:xfrm>
            <a:custGeom>
              <a:avLst/>
              <a:gdLst/>
              <a:ahLst/>
              <a:cxnLst/>
              <a:rect l="l" t="t" r="r" b="b"/>
              <a:pathLst>
                <a:path w="3730" h="3064" extrusionOk="0">
                  <a:moveTo>
                    <a:pt x="1848" y="293"/>
                  </a:moveTo>
                  <a:cubicBezTo>
                    <a:pt x="1904" y="394"/>
                    <a:pt x="1983" y="530"/>
                    <a:pt x="1995" y="563"/>
                  </a:cubicBezTo>
                  <a:cubicBezTo>
                    <a:pt x="2017" y="586"/>
                    <a:pt x="2040" y="631"/>
                    <a:pt x="2051" y="676"/>
                  </a:cubicBezTo>
                  <a:cubicBezTo>
                    <a:pt x="2130" y="856"/>
                    <a:pt x="2242" y="1082"/>
                    <a:pt x="2423" y="1138"/>
                  </a:cubicBezTo>
                  <a:cubicBezTo>
                    <a:pt x="2614" y="1205"/>
                    <a:pt x="2817" y="1217"/>
                    <a:pt x="3008" y="1217"/>
                  </a:cubicBezTo>
                  <a:cubicBezTo>
                    <a:pt x="3155" y="1217"/>
                    <a:pt x="3279" y="1217"/>
                    <a:pt x="3402" y="1250"/>
                  </a:cubicBezTo>
                  <a:cubicBezTo>
                    <a:pt x="3369" y="1296"/>
                    <a:pt x="3290" y="1352"/>
                    <a:pt x="3233" y="1386"/>
                  </a:cubicBezTo>
                  <a:cubicBezTo>
                    <a:pt x="3211" y="1408"/>
                    <a:pt x="3200" y="1431"/>
                    <a:pt x="3166" y="1442"/>
                  </a:cubicBezTo>
                  <a:cubicBezTo>
                    <a:pt x="3087" y="1521"/>
                    <a:pt x="2997" y="1577"/>
                    <a:pt x="2918" y="1645"/>
                  </a:cubicBezTo>
                  <a:lnTo>
                    <a:pt x="2749" y="1769"/>
                  </a:lnTo>
                  <a:cubicBezTo>
                    <a:pt x="2715" y="1780"/>
                    <a:pt x="2693" y="1814"/>
                    <a:pt x="2659" y="1859"/>
                  </a:cubicBezTo>
                  <a:cubicBezTo>
                    <a:pt x="2591" y="1971"/>
                    <a:pt x="2648" y="2163"/>
                    <a:pt x="2715" y="2422"/>
                  </a:cubicBezTo>
                  <a:cubicBezTo>
                    <a:pt x="2727" y="2478"/>
                    <a:pt x="2749" y="2512"/>
                    <a:pt x="2760" y="2557"/>
                  </a:cubicBezTo>
                  <a:cubicBezTo>
                    <a:pt x="2772" y="2568"/>
                    <a:pt x="2772" y="2602"/>
                    <a:pt x="2772" y="2625"/>
                  </a:cubicBezTo>
                  <a:cubicBezTo>
                    <a:pt x="2772" y="2670"/>
                    <a:pt x="2783" y="2715"/>
                    <a:pt x="2783" y="2760"/>
                  </a:cubicBezTo>
                  <a:lnTo>
                    <a:pt x="2085" y="2433"/>
                  </a:lnTo>
                  <a:cubicBezTo>
                    <a:pt x="2012" y="2402"/>
                    <a:pt x="1941" y="2389"/>
                    <a:pt x="1871" y="2389"/>
                  </a:cubicBezTo>
                  <a:cubicBezTo>
                    <a:pt x="1690" y="2389"/>
                    <a:pt x="1518" y="2476"/>
                    <a:pt x="1364" y="2557"/>
                  </a:cubicBezTo>
                  <a:cubicBezTo>
                    <a:pt x="1319" y="2591"/>
                    <a:pt x="1274" y="2613"/>
                    <a:pt x="1240" y="2625"/>
                  </a:cubicBezTo>
                  <a:cubicBezTo>
                    <a:pt x="1195" y="2647"/>
                    <a:pt x="1139" y="2670"/>
                    <a:pt x="1082" y="2703"/>
                  </a:cubicBezTo>
                  <a:cubicBezTo>
                    <a:pt x="1015" y="2726"/>
                    <a:pt x="958" y="2760"/>
                    <a:pt x="902" y="2782"/>
                  </a:cubicBezTo>
                  <a:cubicBezTo>
                    <a:pt x="913" y="2715"/>
                    <a:pt x="925" y="2625"/>
                    <a:pt x="958" y="2546"/>
                  </a:cubicBezTo>
                  <a:cubicBezTo>
                    <a:pt x="970" y="2489"/>
                    <a:pt x="981" y="2422"/>
                    <a:pt x="1003" y="2366"/>
                  </a:cubicBezTo>
                  <a:cubicBezTo>
                    <a:pt x="1015" y="2309"/>
                    <a:pt x="1026" y="2264"/>
                    <a:pt x="1037" y="2219"/>
                  </a:cubicBezTo>
                  <a:cubicBezTo>
                    <a:pt x="1060" y="2163"/>
                    <a:pt x="1071" y="2118"/>
                    <a:pt x="1082" y="2061"/>
                  </a:cubicBezTo>
                  <a:cubicBezTo>
                    <a:pt x="1127" y="1836"/>
                    <a:pt x="902" y="1690"/>
                    <a:pt x="733" y="1555"/>
                  </a:cubicBezTo>
                  <a:cubicBezTo>
                    <a:pt x="688" y="1532"/>
                    <a:pt x="643" y="1498"/>
                    <a:pt x="620" y="1476"/>
                  </a:cubicBezTo>
                  <a:lnTo>
                    <a:pt x="350" y="1250"/>
                  </a:lnTo>
                  <a:cubicBezTo>
                    <a:pt x="406" y="1250"/>
                    <a:pt x="463" y="1228"/>
                    <a:pt x="508" y="1217"/>
                  </a:cubicBezTo>
                  <a:cubicBezTo>
                    <a:pt x="553" y="1217"/>
                    <a:pt x="575" y="1205"/>
                    <a:pt x="587" y="1205"/>
                  </a:cubicBezTo>
                  <a:cubicBezTo>
                    <a:pt x="632" y="1194"/>
                    <a:pt x="699" y="1194"/>
                    <a:pt x="778" y="1194"/>
                  </a:cubicBezTo>
                  <a:cubicBezTo>
                    <a:pt x="1060" y="1183"/>
                    <a:pt x="1262" y="1160"/>
                    <a:pt x="1375" y="1082"/>
                  </a:cubicBezTo>
                  <a:cubicBezTo>
                    <a:pt x="1476" y="991"/>
                    <a:pt x="1533" y="868"/>
                    <a:pt x="1589" y="755"/>
                  </a:cubicBezTo>
                  <a:cubicBezTo>
                    <a:pt x="1600" y="710"/>
                    <a:pt x="1634" y="676"/>
                    <a:pt x="1645" y="642"/>
                  </a:cubicBezTo>
                  <a:cubicBezTo>
                    <a:pt x="1679" y="597"/>
                    <a:pt x="1702" y="541"/>
                    <a:pt x="1735" y="485"/>
                  </a:cubicBezTo>
                  <a:cubicBezTo>
                    <a:pt x="1769" y="417"/>
                    <a:pt x="1803" y="349"/>
                    <a:pt x="1848" y="293"/>
                  </a:cubicBezTo>
                  <a:close/>
                  <a:moveTo>
                    <a:pt x="1814" y="0"/>
                  </a:moveTo>
                  <a:lnTo>
                    <a:pt x="1769" y="34"/>
                  </a:lnTo>
                  <a:cubicBezTo>
                    <a:pt x="1657" y="135"/>
                    <a:pt x="1589" y="293"/>
                    <a:pt x="1533" y="417"/>
                  </a:cubicBezTo>
                  <a:cubicBezTo>
                    <a:pt x="1499" y="462"/>
                    <a:pt x="1488" y="518"/>
                    <a:pt x="1465" y="563"/>
                  </a:cubicBezTo>
                  <a:cubicBezTo>
                    <a:pt x="1431" y="586"/>
                    <a:pt x="1420" y="642"/>
                    <a:pt x="1386" y="687"/>
                  </a:cubicBezTo>
                  <a:cubicBezTo>
                    <a:pt x="1353" y="777"/>
                    <a:pt x="1296" y="901"/>
                    <a:pt x="1240" y="935"/>
                  </a:cubicBezTo>
                  <a:cubicBezTo>
                    <a:pt x="1184" y="991"/>
                    <a:pt x="913" y="991"/>
                    <a:pt x="778" y="1003"/>
                  </a:cubicBezTo>
                  <a:cubicBezTo>
                    <a:pt x="699" y="1003"/>
                    <a:pt x="632" y="1025"/>
                    <a:pt x="575" y="1025"/>
                  </a:cubicBezTo>
                  <a:cubicBezTo>
                    <a:pt x="542" y="1025"/>
                    <a:pt x="519" y="1025"/>
                    <a:pt x="463" y="1036"/>
                  </a:cubicBezTo>
                  <a:cubicBezTo>
                    <a:pt x="384" y="1048"/>
                    <a:pt x="170" y="1093"/>
                    <a:pt x="114" y="1093"/>
                  </a:cubicBezTo>
                  <a:cubicBezTo>
                    <a:pt x="114" y="1093"/>
                    <a:pt x="136" y="1093"/>
                    <a:pt x="147" y="1104"/>
                  </a:cubicBezTo>
                  <a:lnTo>
                    <a:pt x="1" y="1250"/>
                  </a:lnTo>
                  <a:lnTo>
                    <a:pt x="451" y="1611"/>
                  </a:lnTo>
                  <a:cubicBezTo>
                    <a:pt x="497" y="1656"/>
                    <a:pt x="530" y="1690"/>
                    <a:pt x="575" y="1712"/>
                  </a:cubicBezTo>
                  <a:cubicBezTo>
                    <a:pt x="722" y="1814"/>
                    <a:pt x="891" y="1926"/>
                    <a:pt x="857" y="2039"/>
                  </a:cubicBezTo>
                  <a:cubicBezTo>
                    <a:pt x="846" y="2073"/>
                    <a:pt x="834" y="2140"/>
                    <a:pt x="812" y="2174"/>
                  </a:cubicBezTo>
                  <a:cubicBezTo>
                    <a:pt x="801" y="2230"/>
                    <a:pt x="789" y="2275"/>
                    <a:pt x="778" y="2332"/>
                  </a:cubicBezTo>
                  <a:lnTo>
                    <a:pt x="733" y="2501"/>
                  </a:lnTo>
                  <a:cubicBezTo>
                    <a:pt x="688" y="2647"/>
                    <a:pt x="643" y="2782"/>
                    <a:pt x="665" y="2940"/>
                  </a:cubicBezTo>
                  <a:lnTo>
                    <a:pt x="677" y="3053"/>
                  </a:lnTo>
                  <a:lnTo>
                    <a:pt x="801" y="3053"/>
                  </a:lnTo>
                  <a:cubicBezTo>
                    <a:pt x="925" y="3019"/>
                    <a:pt x="1060" y="2951"/>
                    <a:pt x="1184" y="2895"/>
                  </a:cubicBezTo>
                  <a:cubicBezTo>
                    <a:pt x="1229" y="2872"/>
                    <a:pt x="1285" y="2850"/>
                    <a:pt x="1319" y="2827"/>
                  </a:cubicBezTo>
                  <a:cubicBezTo>
                    <a:pt x="1364" y="2816"/>
                    <a:pt x="1420" y="2782"/>
                    <a:pt x="1465" y="2760"/>
                  </a:cubicBezTo>
                  <a:cubicBezTo>
                    <a:pt x="1609" y="2684"/>
                    <a:pt x="1733" y="2627"/>
                    <a:pt x="1848" y="2627"/>
                  </a:cubicBezTo>
                  <a:cubicBezTo>
                    <a:pt x="1887" y="2627"/>
                    <a:pt x="1924" y="2633"/>
                    <a:pt x="1961" y="2647"/>
                  </a:cubicBezTo>
                  <a:lnTo>
                    <a:pt x="2884" y="3064"/>
                  </a:lnTo>
                  <a:lnTo>
                    <a:pt x="2986" y="2895"/>
                  </a:lnTo>
                  <a:cubicBezTo>
                    <a:pt x="3008" y="2906"/>
                    <a:pt x="3031" y="2929"/>
                    <a:pt x="3031" y="2929"/>
                  </a:cubicBezTo>
                  <a:cubicBezTo>
                    <a:pt x="3008" y="2884"/>
                    <a:pt x="2986" y="2703"/>
                    <a:pt x="2986" y="2647"/>
                  </a:cubicBezTo>
                  <a:cubicBezTo>
                    <a:pt x="2974" y="2602"/>
                    <a:pt x="2974" y="2568"/>
                    <a:pt x="2974" y="2557"/>
                  </a:cubicBezTo>
                  <a:cubicBezTo>
                    <a:pt x="2974" y="2534"/>
                    <a:pt x="2941" y="2478"/>
                    <a:pt x="2929" y="2399"/>
                  </a:cubicBezTo>
                  <a:cubicBezTo>
                    <a:pt x="2896" y="2275"/>
                    <a:pt x="2817" y="2039"/>
                    <a:pt x="2862" y="1971"/>
                  </a:cubicBezTo>
                  <a:cubicBezTo>
                    <a:pt x="2873" y="1971"/>
                    <a:pt x="2884" y="1949"/>
                    <a:pt x="2896" y="1938"/>
                  </a:cubicBezTo>
                  <a:lnTo>
                    <a:pt x="3065" y="1814"/>
                  </a:lnTo>
                  <a:cubicBezTo>
                    <a:pt x="3166" y="1746"/>
                    <a:pt x="3256" y="1667"/>
                    <a:pt x="3335" y="1600"/>
                  </a:cubicBezTo>
                  <a:cubicBezTo>
                    <a:pt x="3369" y="1588"/>
                    <a:pt x="3380" y="1555"/>
                    <a:pt x="3402" y="1543"/>
                  </a:cubicBezTo>
                  <a:cubicBezTo>
                    <a:pt x="3515" y="1442"/>
                    <a:pt x="3661" y="1352"/>
                    <a:pt x="3707" y="1217"/>
                  </a:cubicBezTo>
                  <a:lnTo>
                    <a:pt x="3729" y="1138"/>
                  </a:lnTo>
                  <a:lnTo>
                    <a:pt x="3628" y="1104"/>
                  </a:lnTo>
                  <a:cubicBezTo>
                    <a:pt x="3436" y="1036"/>
                    <a:pt x="3222" y="1025"/>
                    <a:pt x="3031" y="1025"/>
                  </a:cubicBezTo>
                  <a:cubicBezTo>
                    <a:pt x="2839" y="1003"/>
                    <a:pt x="2659" y="1003"/>
                    <a:pt x="2501" y="946"/>
                  </a:cubicBezTo>
                  <a:cubicBezTo>
                    <a:pt x="2411" y="924"/>
                    <a:pt x="2321" y="721"/>
                    <a:pt x="2265" y="597"/>
                  </a:cubicBezTo>
                  <a:cubicBezTo>
                    <a:pt x="2254" y="563"/>
                    <a:pt x="2220" y="507"/>
                    <a:pt x="2209" y="473"/>
                  </a:cubicBezTo>
                  <a:cubicBezTo>
                    <a:pt x="1972" y="23"/>
                    <a:pt x="1916" y="11"/>
                    <a:pt x="1871" y="11"/>
                  </a:cubicBezTo>
                  <a:lnTo>
                    <a:pt x="18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5" name="Google Shape;1225;p51"/>
          <p:cNvGrpSpPr/>
          <p:nvPr/>
        </p:nvGrpSpPr>
        <p:grpSpPr>
          <a:xfrm rot="1818974">
            <a:off x="991391" y="2052228"/>
            <a:ext cx="304077" cy="290299"/>
            <a:chOff x="5856861" y="3059709"/>
            <a:chExt cx="304060" cy="290283"/>
          </a:xfrm>
        </p:grpSpPr>
        <p:sp>
          <p:nvSpPr>
            <p:cNvPr id="1226" name="Google Shape;1226;p51"/>
            <p:cNvSpPr/>
            <p:nvPr/>
          </p:nvSpPr>
          <p:spPr>
            <a:xfrm>
              <a:off x="5905500" y="3103750"/>
              <a:ext cx="213978" cy="213322"/>
            </a:xfrm>
            <a:custGeom>
              <a:avLst/>
              <a:gdLst/>
              <a:ahLst/>
              <a:cxnLst/>
              <a:rect l="l" t="t" r="r" b="b"/>
              <a:pathLst>
                <a:path w="3875" h="3627" extrusionOk="0">
                  <a:moveTo>
                    <a:pt x="1324" y="0"/>
                  </a:moveTo>
                  <a:cubicBezTo>
                    <a:pt x="1059" y="0"/>
                    <a:pt x="1056" y="946"/>
                    <a:pt x="969" y="1186"/>
                  </a:cubicBezTo>
                  <a:cubicBezTo>
                    <a:pt x="890" y="1434"/>
                    <a:pt x="0" y="1997"/>
                    <a:pt x="23" y="2155"/>
                  </a:cubicBezTo>
                  <a:cubicBezTo>
                    <a:pt x="62" y="2420"/>
                    <a:pt x="947" y="2437"/>
                    <a:pt x="1175" y="2437"/>
                  </a:cubicBezTo>
                  <a:cubicBezTo>
                    <a:pt x="1209" y="2437"/>
                    <a:pt x="1228" y="2436"/>
                    <a:pt x="1228" y="2436"/>
                  </a:cubicBezTo>
                  <a:cubicBezTo>
                    <a:pt x="1228" y="2436"/>
                    <a:pt x="1284" y="3428"/>
                    <a:pt x="1431" y="3608"/>
                  </a:cubicBezTo>
                  <a:cubicBezTo>
                    <a:pt x="1442" y="3620"/>
                    <a:pt x="1455" y="3626"/>
                    <a:pt x="1471" y="3626"/>
                  </a:cubicBezTo>
                  <a:cubicBezTo>
                    <a:pt x="1685" y="3626"/>
                    <a:pt x="2309" y="2583"/>
                    <a:pt x="2309" y="2583"/>
                  </a:cubicBezTo>
                  <a:cubicBezTo>
                    <a:pt x="2309" y="2583"/>
                    <a:pt x="2852" y="2810"/>
                    <a:pt x="3273" y="2810"/>
                  </a:cubicBezTo>
                  <a:cubicBezTo>
                    <a:pt x="3330" y="2810"/>
                    <a:pt x="3385" y="2806"/>
                    <a:pt x="3436" y="2797"/>
                  </a:cubicBezTo>
                  <a:cubicBezTo>
                    <a:pt x="3875" y="2718"/>
                    <a:pt x="3143" y="1749"/>
                    <a:pt x="3008" y="1524"/>
                  </a:cubicBezTo>
                  <a:cubicBezTo>
                    <a:pt x="2895" y="1299"/>
                    <a:pt x="3447" y="905"/>
                    <a:pt x="3391" y="679"/>
                  </a:cubicBezTo>
                  <a:cubicBezTo>
                    <a:pt x="3376" y="622"/>
                    <a:pt x="3324" y="601"/>
                    <a:pt x="3247" y="601"/>
                  </a:cubicBezTo>
                  <a:cubicBezTo>
                    <a:pt x="3019" y="601"/>
                    <a:pt x="2582" y="792"/>
                    <a:pt x="2321" y="826"/>
                  </a:cubicBezTo>
                  <a:cubicBezTo>
                    <a:pt x="2313" y="826"/>
                    <a:pt x="2306" y="827"/>
                    <a:pt x="2299" y="827"/>
                  </a:cubicBezTo>
                  <a:cubicBezTo>
                    <a:pt x="1958" y="827"/>
                    <a:pt x="1639" y="70"/>
                    <a:pt x="1352" y="3"/>
                  </a:cubicBezTo>
                  <a:cubicBezTo>
                    <a:pt x="1342" y="1"/>
                    <a:pt x="1333" y="0"/>
                    <a:pt x="13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51"/>
            <p:cNvSpPr/>
            <p:nvPr/>
          </p:nvSpPr>
          <p:spPr>
            <a:xfrm rot="-1249224">
              <a:off x="5887777" y="3095625"/>
              <a:ext cx="242229" cy="218451"/>
            </a:xfrm>
            <a:custGeom>
              <a:avLst/>
              <a:gdLst/>
              <a:ahLst/>
              <a:cxnLst/>
              <a:rect l="l" t="t" r="r" b="b"/>
              <a:pathLst>
                <a:path w="3730" h="3064" extrusionOk="0">
                  <a:moveTo>
                    <a:pt x="1848" y="293"/>
                  </a:moveTo>
                  <a:cubicBezTo>
                    <a:pt x="1904" y="394"/>
                    <a:pt x="1983" y="530"/>
                    <a:pt x="1995" y="563"/>
                  </a:cubicBezTo>
                  <a:cubicBezTo>
                    <a:pt x="2017" y="586"/>
                    <a:pt x="2040" y="631"/>
                    <a:pt x="2051" y="676"/>
                  </a:cubicBezTo>
                  <a:cubicBezTo>
                    <a:pt x="2130" y="856"/>
                    <a:pt x="2242" y="1082"/>
                    <a:pt x="2423" y="1138"/>
                  </a:cubicBezTo>
                  <a:cubicBezTo>
                    <a:pt x="2614" y="1205"/>
                    <a:pt x="2817" y="1217"/>
                    <a:pt x="3008" y="1217"/>
                  </a:cubicBezTo>
                  <a:cubicBezTo>
                    <a:pt x="3155" y="1217"/>
                    <a:pt x="3279" y="1217"/>
                    <a:pt x="3402" y="1250"/>
                  </a:cubicBezTo>
                  <a:cubicBezTo>
                    <a:pt x="3369" y="1296"/>
                    <a:pt x="3290" y="1352"/>
                    <a:pt x="3233" y="1386"/>
                  </a:cubicBezTo>
                  <a:cubicBezTo>
                    <a:pt x="3211" y="1408"/>
                    <a:pt x="3200" y="1431"/>
                    <a:pt x="3166" y="1442"/>
                  </a:cubicBezTo>
                  <a:cubicBezTo>
                    <a:pt x="3087" y="1521"/>
                    <a:pt x="2997" y="1577"/>
                    <a:pt x="2918" y="1645"/>
                  </a:cubicBezTo>
                  <a:lnTo>
                    <a:pt x="2749" y="1769"/>
                  </a:lnTo>
                  <a:cubicBezTo>
                    <a:pt x="2715" y="1780"/>
                    <a:pt x="2693" y="1814"/>
                    <a:pt x="2659" y="1859"/>
                  </a:cubicBezTo>
                  <a:cubicBezTo>
                    <a:pt x="2591" y="1971"/>
                    <a:pt x="2648" y="2163"/>
                    <a:pt x="2715" y="2422"/>
                  </a:cubicBezTo>
                  <a:cubicBezTo>
                    <a:pt x="2727" y="2478"/>
                    <a:pt x="2749" y="2512"/>
                    <a:pt x="2760" y="2557"/>
                  </a:cubicBezTo>
                  <a:cubicBezTo>
                    <a:pt x="2772" y="2568"/>
                    <a:pt x="2772" y="2602"/>
                    <a:pt x="2772" y="2625"/>
                  </a:cubicBezTo>
                  <a:cubicBezTo>
                    <a:pt x="2772" y="2670"/>
                    <a:pt x="2783" y="2715"/>
                    <a:pt x="2783" y="2760"/>
                  </a:cubicBezTo>
                  <a:lnTo>
                    <a:pt x="2085" y="2433"/>
                  </a:lnTo>
                  <a:cubicBezTo>
                    <a:pt x="2012" y="2402"/>
                    <a:pt x="1941" y="2389"/>
                    <a:pt x="1871" y="2389"/>
                  </a:cubicBezTo>
                  <a:cubicBezTo>
                    <a:pt x="1690" y="2389"/>
                    <a:pt x="1518" y="2476"/>
                    <a:pt x="1364" y="2557"/>
                  </a:cubicBezTo>
                  <a:cubicBezTo>
                    <a:pt x="1319" y="2591"/>
                    <a:pt x="1274" y="2613"/>
                    <a:pt x="1240" y="2625"/>
                  </a:cubicBezTo>
                  <a:cubicBezTo>
                    <a:pt x="1195" y="2647"/>
                    <a:pt x="1139" y="2670"/>
                    <a:pt x="1082" y="2703"/>
                  </a:cubicBezTo>
                  <a:cubicBezTo>
                    <a:pt x="1015" y="2726"/>
                    <a:pt x="958" y="2760"/>
                    <a:pt x="902" y="2782"/>
                  </a:cubicBezTo>
                  <a:cubicBezTo>
                    <a:pt x="913" y="2715"/>
                    <a:pt x="925" y="2625"/>
                    <a:pt x="958" y="2546"/>
                  </a:cubicBezTo>
                  <a:cubicBezTo>
                    <a:pt x="970" y="2489"/>
                    <a:pt x="981" y="2422"/>
                    <a:pt x="1003" y="2366"/>
                  </a:cubicBezTo>
                  <a:cubicBezTo>
                    <a:pt x="1015" y="2309"/>
                    <a:pt x="1026" y="2264"/>
                    <a:pt x="1037" y="2219"/>
                  </a:cubicBezTo>
                  <a:cubicBezTo>
                    <a:pt x="1060" y="2163"/>
                    <a:pt x="1071" y="2118"/>
                    <a:pt x="1082" y="2061"/>
                  </a:cubicBezTo>
                  <a:cubicBezTo>
                    <a:pt x="1127" y="1836"/>
                    <a:pt x="902" y="1690"/>
                    <a:pt x="733" y="1555"/>
                  </a:cubicBezTo>
                  <a:cubicBezTo>
                    <a:pt x="688" y="1532"/>
                    <a:pt x="643" y="1498"/>
                    <a:pt x="620" y="1476"/>
                  </a:cubicBezTo>
                  <a:lnTo>
                    <a:pt x="350" y="1250"/>
                  </a:lnTo>
                  <a:cubicBezTo>
                    <a:pt x="406" y="1250"/>
                    <a:pt x="463" y="1228"/>
                    <a:pt x="508" y="1217"/>
                  </a:cubicBezTo>
                  <a:cubicBezTo>
                    <a:pt x="553" y="1217"/>
                    <a:pt x="575" y="1205"/>
                    <a:pt x="587" y="1205"/>
                  </a:cubicBezTo>
                  <a:cubicBezTo>
                    <a:pt x="632" y="1194"/>
                    <a:pt x="699" y="1194"/>
                    <a:pt x="778" y="1194"/>
                  </a:cubicBezTo>
                  <a:cubicBezTo>
                    <a:pt x="1060" y="1183"/>
                    <a:pt x="1262" y="1160"/>
                    <a:pt x="1375" y="1082"/>
                  </a:cubicBezTo>
                  <a:cubicBezTo>
                    <a:pt x="1476" y="991"/>
                    <a:pt x="1533" y="868"/>
                    <a:pt x="1589" y="755"/>
                  </a:cubicBezTo>
                  <a:cubicBezTo>
                    <a:pt x="1600" y="710"/>
                    <a:pt x="1634" y="676"/>
                    <a:pt x="1645" y="642"/>
                  </a:cubicBezTo>
                  <a:cubicBezTo>
                    <a:pt x="1679" y="597"/>
                    <a:pt x="1702" y="541"/>
                    <a:pt x="1735" y="485"/>
                  </a:cubicBezTo>
                  <a:cubicBezTo>
                    <a:pt x="1769" y="417"/>
                    <a:pt x="1803" y="349"/>
                    <a:pt x="1848" y="293"/>
                  </a:cubicBezTo>
                  <a:close/>
                  <a:moveTo>
                    <a:pt x="1814" y="0"/>
                  </a:moveTo>
                  <a:lnTo>
                    <a:pt x="1769" y="34"/>
                  </a:lnTo>
                  <a:cubicBezTo>
                    <a:pt x="1657" y="135"/>
                    <a:pt x="1589" y="293"/>
                    <a:pt x="1533" y="417"/>
                  </a:cubicBezTo>
                  <a:cubicBezTo>
                    <a:pt x="1499" y="462"/>
                    <a:pt x="1488" y="518"/>
                    <a:pt x="1465" y="563"/>
                  </a:cubicBezTo>
                  <a:cubicBezTo>
                    <a:pt x="1431" y="586"/>
                    <a:pt x="1420" y="642"/>
                    <a:pt x="1386" y="687"/>
                  </a:cubicBezTo>
                  <a:cubicBezTo>
                    <a:pt x="1353" y="777"/>
                    <a:pt x="1296" y="901"/>
                    <a:pt x="1240" y="935"/>
                  </a:cubicBezTo>
                  <a:cubicBezTo>
                    <a:pt x="1184" y="991"/>
                    <a:pt x="913" y="991"/>
                    <a:pt x="778" y="1003"/>
                  </a:cubicBezTo>
                  <a:cubicBezTo>
                    <a:pt x="699" y="1003"/>
                    <a:pt x="632" y="1025"/>
                    <a:pt x="575" y="1025"/>
                  </a:cubicBezTo>
                  <a:cubicBezTo>
                    <a:pt x="542" y="1025"/>
                    <a:pt x="519" y="1025"/>
                    <a:pt x="463" y="1036"/>
                  </a:cubicBezTo>
                  <a:cubicBezTo>
                    <a:pt x="384" y="1048"/>
                    <a:pt x="170" y="1093"/>
                    <a:pt x="114" y="1093"/>
                  </a:cubicBezTo>
                  <a:cubicBezTo>
                    <a:pt x="114" y="1093"/>
                    <a:pt x="136" y="1093"/>
                    <a:pt x="147" y="1104"/>
                  </a:cubicBezTo>
                  <a:lnTo>
                    <a:pt x="1" y="1250"/>
                  </a:lnTo>
                  <a:lnTo>
                    <a:pt x="451" y="1611"/>
                  </a:lnTo>
                  <a:cubicBezTo>
                    <a:pt x="497" y="1656"/>
                    <a:pt x="530" y="1690"/>
                    <a:pt x="575" y="1712"/>
                  </a:cubicBezTo>
                  <a:cubicBezTo>
                    <a:pt x="722" y="1814"/>
                    <a:pt x="891" y="1926"/>
                    <a:pt x="857" y="2039"/>
                  </a:cubicBezTo>
                  <a:cubicBezTo>
                    <a:pt x="846" y="2073"/>
                    <a:pt x="834" y="2140"/>
                    <a:pt x="812" y="2174"/>
                  </a:cubicBezTo>
                  <a:cubicBezTo>
                    <a:pt x="801" y="2230"/>
                    <a:pt x="789" y="2275"/>
                    <a:pt x="778" y="2332"/>
                  </a:cubicBezTo>
                  <a:lnTo>
                    <a:pt x="733" y="2501"/>
                  </a:lnTo>
                  <a:cubicBezTo>
                    <a:pt x="688" y="2647"/>
                    <a:pt x="643" y="2782"/>
                    <a:pt x="665" y="2940"/>
                  </a:cubicBezTo>
                  <a:lnTo>
                    <a:pt x="677" y="3053"/>
                  </a:lnTo>
                  <a:lnTo>
                    <a:pt x="801" y="3053"/>
                  </a:lnTo>
                  <a:cubicBezTo>
                    <a:pt x="925" y="3019"/>
                    <a:pt x="1060" y="2951"/>
                    <a:pt x="1184" y="2895"/>
                  </a:cubicBezTo>
                  <a:cubicBezTo>
                    <a:pt x="1229" y="2872"/>
                    <a:pt x="1285" y="2850"/>
                    <a:pt x="1319" y="2827"/>
                  </a:cubicBezTo>
                  <a:cubicBezTo>
                    <a:pt x="1364" y="2816"/>
                    <a:pt x="1420" y="2782"/>
                    <a:pt x="1465" y="2760"/>
                  </a:cubicBezTo>
                  <a:cubicBezTo>
                    <a:pt x="1609" y="2684"/>
                    <a:pt x="1733" y="2627"/>
                    <a:pt x="1848" y="2627"/>
                  </a:cubicBezTo>
                  <a:cubicBezTo>
                    <a:pt x="1887" y="2627"/>
                    <a:pt x="1924" y="2633"/>
                    <a:pt x="1961" y="2647"/>
                  </a:cubicBezTo>
                  <a:lnTo>
                    <a:pt x="2884" y="3064"/>
                  </a:lnTo>
                  <a:lnTo>
                    <a:pt x="2986" y="2895"/>
                  </a:lnTo>
                  <a:cubicBezTo>
                    <a:pt x="3008" y="2906"/>
                    <a:pt x="3031" y="2929"/>
                    <a:pt x="3031" y="2929"/>
                  </a:cubicBezTo>
                  <a:cubicBezTo>
                    <a:pt x="3008" y="2884"/>
                    <a:pt x="2986" y="2703"/>
                    <a:pt x="2986" y="2647"/>
                  </a:cubicBezTo>
                  <a:cubicBezTo>
                    <a:pt x="2974" y="2602"/>
                    <a:pt x="2974" y="2568"/>
                    <a:pt x="2974" y="2557"/>
                  </a:cubicBezTo>
                  <a:cubicBezTo>
                    <a:pt x="2974" y="2534"/>
                    <a:pt x="2941" y="2478"/>
                    <a:pt x="2929" y="2399"/>
                  </a:cubicBezTo>
                  <a:cubicBezTo>
                    <a:pt x="2896" y="2275"/>
                    <a:pt x="2817" y="2039"/>
                    <a:pt x="2862" y="1971"/>
                  </a:cubicBezTo>
                  <a:cubicBezTo>
                    <a:pt x="2873" y="1971"/>
                    <a:pt x="2884" y="1949"/>
                    <a:pt x="2896" y="1938"/>
                  </a:cubicBezTo>
                  <a:lnTo>
                    <a:pt x="3065" y="1814"/>
                  </a:lnTo>
                  <a:cubicBezTo>
                    <a:pt x="3166" y="1746"/>
                    <a:pt x="3256" y="1667"/>
                    <a:pt x="3335" y="1600"/>
                  </a:cubicBezTo>
                  <a:cubicBezTo>
                    <a:pt x="3369" y="1588"/>
                    <a:pt x="3380" y="1555"/>
                    <a:pt x="3402" y="1543"/>
                  </a:cubicBezTo>
                  <a:cubicBezTo>
                    <a:pt x="3515" y="1442"/>
                    <a:pt x="3661" y="1352"/>
                    <a:pt x="3707" y="1217"/>
                  </a:cubicBezTo>
                  <a:lnTo>
                    <a:pt x="3729" y="1138"/>
                  </a:lnTo>
                  <a:lnTo>
                    <a:pt x="3628" y="1104"/>
                  </a:lnTo>
                  <a:cubicBezTo>
                    <a:pt x="3436" y="1036"/>
                    <a:pt x="3222" y="1025"/>
                    <a:pt x="3031" y="1025"/>
                  </a:cubicBezTo>
                  <a:cubicBezTo>
                    <a:pt x="2839" y="1003"/>
                    <a:pt x="2659" y="1003"/>
                    <a:pt x="2501" y="946"/>
                  </a:cubicBezTo>
                  <a:cubicBezTo>
                    <a:pt x="2411" y="924"/>
                    <a:pt x="2321" y="721"/>
                    <a:pt x="2265" y="597"/>
                  </a:cubicBezTo>
                  <a:cubicBezTo>
                    <a:pt x="2254" y="563"/>
                    <a:pt x="2220" y="507"/>
                    <a:pt x="2209" y="473"/>
                  </a:cubicBezTo>
                  <a:cubicBezTo>
                    <a:pt x="1972" y="23"/>
                    <a:pt x="1916" y="11"/>
                    <a:pt x="1871" y="11"/>
                  </a:cubicBezTo>
                  <a:lnTo>
                    <a:pt x="18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8" name="Google Shape;1228;p51"/>
          <p:cNvSpPr/>
          <p:nvPr/>
        </p:nvSpPr>
        <p:spPr>
          <a:xfrm>
            <a:off x="4486279" y="1265625"/>
            <a:ext cx="3944438" cy="2612259"/>
          </a:xfrm>
          <a:custGeom>
            <a:avLst/>
            <a:gdLst/>
            <a:ahLst/>
            <a:cxnLst/>
            <a:rect l="l" t="t" r="r" b="b"/>
            <a:pathLst>
              <a:path w="15000" h="63439" fill="none" extrusionOk="0">
                <a:moveTo>
                  <a:pt x="180" y="41795"/>
                </a:moveTo>
                <a:lnTo>
                  <a:pt x="180" y="61628"/>
                </a:lnTo>
                <a:cubicBezTo>
                  <a:pt x="160" y="61907"/>
                  <a:pt x="140" y="62265"/>
                  <a:pt x="120" y="62722"/>
                </a:cubicBezTo>
                <a:cubicBezTo>
                  <a:pt x="100" y="63021"/>
                  <a:pt x="80" y="63180"/>
                  <a:pt x="180" y="63279"/>
                </a:cubicBezTo>
                <a:cubicBezTo>
                  <a:pt x="339" y="63438"/>
                  <a:pt x="597" y="63379"/>
                  <a:pt x="1015" y="63339"/>
                </a:cubicBezTo>
                <a:cubicBezTo>
                  <a:pt x="1393" y="63299"/>
                  <a:pt x="1791" y="63359"/>
                  <a:pt x="2189" y="63339"/>
                </a:cubicBezTo>
                <a:cubicBezTo>
                  <a:pt x="2766" y="63319"/>
                  <a:pt x="5730" y="63299"/>
                  <a:pt x="13508" y="63339"/>
                </a:cubicBezTo>
                <a:cubicBezTo>
                  <a:pt x="13806" y="63339"/>
                  <a:pt x="14065" y="63339"/>
                  <a:pt x="14284" y="63339"/>
                </a:cubicBezTo>
                <a:cubicBezTo>
                  <a:pt x="14661" y="63339"/>
                  <a:pt x="14781" y="63339"/>
                  <a:pt x="14860" y="63259"/>
                </a:cubicBezTo>
                <a:cubicBezTo>
                  <a:pt x="15000" y="63100"/>
                  <a:pt x="14900" y="62822"/>
                  <a:pt x="14860" y="62523"/>
                </a:cubicBezTo>
                <a:cubicBezTo>
                  <a:pt x="14781" y="62086"/>
                  <a:pt x="14860" y="61628"/>
                  <a:pt x="14860" y="61171"/>
                </a:cubicBezTo>
                <a:lnTo>
                  <a:pt x="14860" y="1870"/>
                </a:lnTo>
                <a:cubicBezTo>
                  <a:pt x="14801" y="1433"/>
                  <a:pt x="14821" y="1095"/>
                  <a:pt x="14860" y="836"/>
                </a:cubicBezTo>
                <a:cubicBezTo>
                  <a:pt x="14900" y="498"/>
                  <a:pt x="14960" y="319"/>
                  <a:pt x="14860" y="179"/>
                </a:cubicBezTo>
                <a:cubicBezTo>
                  <a:pt x="14701" y="0"/>
                  <a:pt x="14343" y="80"/>
                  <a:pt x="14124" y="120"/>
                </a:cubicBezTo>
                <a:cubicBezTo>
                  <a:pt x="13508" y="219"/>
                  <a:pt x="12851" y="100"/>
                  <a:pt x="12215" y="179"/>
                </a:cubicBezTo>
                <a:cubicBezTo>
                  <a:pt x="11538" y="259"/>
                  <a:pt x="9092" y="299"/>
                  <a:pt x="1811" y="179"/>
                </a:cubicBezTo>
                <a:cubicBezTo>
                  <a:pt x="1373" y="199"/>
                  <a:pt x="1015" y="179"/>
                  <a:pt x="776" y="179"/>
                </a:cubicBezTo>
                <a:cubicBezTo>
                  <a:pt x="418" y="160"/>
                  <a:pt x="279" y="140"/>
                  <a:pt x="180" y="239"/>
                </a:cubicBezTo>
                <a:cubicBezTo>
                  <a:pt x="1" y="418"/>
                  <a:pt x="120" y="756"/>
                  <a:pt x="180" y="1174"/>
                </a:cubicBezTo>
                <a:cubicBezTo>
                  <a:pt x="279" y="1870"/>
                  <a:pt x="160" y="2248"/>
                  <a:pt x="160" y="2626"/>
                </a:cubicBezTo>
                <a:cubicBezTo>
                  <a:pt x="120" y="3362"/>
                  <a:pt x="140" y="14264"/>
                  <a:pt x="180" y="41795"/>
                </a:cubicBezTo>
                <a:close/>
              </a:path>
            </a:pathLst>
          </a:custGeom>
          <a:noFill/>
          <a:ln w="19050" cap="flat" cmpd="sng">
            <a:solidFill>
              <a:srgbClr val="040707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9" name="Google Shape;1229;p51"/>
          <p:cNvGrpSpPr/>
          <p:nvPr/>
        </p:nvGrpSpPr>
        <p:grpSpPr>
          <a:xfrm>
            <a:off x="1484725" y="1058525"/>
            <a:ext cx="2636174" cy="915000"/>
            <a:chOff x="462339" y="1188375"/>
            <a:chExt cx="2395215" cy="915000"/>
          </a:xfrm>
        </p:grpSpPr>
        <p:sp>
          <p:nvSpPr>
            <p:cNvPr id="1230" name="Google Shape;1230;p51"/>
            <p:cNvSpPr txBox="1"/>
            <p:nvPr/>
          </p:nvSpPr>
          <p:spPr>
            <a:xfrm>
              <a:off x="462339" y="1530675"/>
              <a:ext cx="23952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Al inicio fue complicado entender lo que debía hacer</a:t>
              </a:r>
              <a:endParaRPr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31" name="Google Shape;1231;p51"/>
            <p:cNvSpPr txBox="1"/>
            <p:nvPr/>
          </p:nvSpPr>
          <p:spPr>
            <a:xfrm>
              <a:off x="462353" y="1188375"/>
              <a:ext cx="2395201" cy="3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 smtClean="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Complicado</a:t>
              </a:r>
              <a:endParaRPr sz="2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232" name="Google Shape;1232;p51"/>
          <p:cNvGrpSpPr/>
          <p:nvPr/>
        </p:nvGrpSpPr>
        <p:grpSpPr>
          <a:xfrm>
            <a:off x="1484725" y="1961308"/>
            <a:ext cx="2636173" cy="915000"/>
            <a:chOff x="3827437" y="2047875"/>
            <a:chExt cx="2395214" cy="915000"/>
          </a:xfrm>
        </p:grpSpPr>
        <p:sp>
          <p:nvSpPr>
            <p:cNvPr id="1233" name="Google Shape;1233;p51"/>
            <p:cNvSpPr txBox="1"/>
            <p:nvPr/>
          </p:nvSpPr>
          <p:spPr>
            <a:xfrm>
              <a:off x="3827437" y="2390175"/>
              <a:ext cx="23952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Fue un reto aprender las diversas tecnicas de analisis</a:t>
              </a:r>
              <a:endParaRPr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34" name="Google Shape;1234;p51"/>
            <p:cNvSpPr txBox="1"/>
            <p:nvPr/>
          </p:nvSpPr>
          <p:spPr>
            <a:xfrm>
              <a:off x="3827451" y="2047875"/>
              <a:ext cx="2395200" cy="3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 smtClean="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Mucha información</a:t>
              </a:r>
              <a:endParaRPr sz="2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235" name="Google Shape;1235;p51"/>
          <p:cNvGrpSpPr/>
          <p:nvPr/>
        </p:nvGrpSpPr>
        <p:grpSpPr>
          <a:xfrm>
            <a:off x="1484725" y="2864092"/>
            <a:ext cx="2849150" cy="915000"/>
            <a:chOff x="462339" y="2907375"/>
            <a:chExt cx="2588724" cy="915000"/>
          </a:xfrm>
        </p:grpSpPr>
        <p:sp>
          <p:nvSpPr>
            <p:cNvPr id="1236" name="Google Shape;1236;p51"/>
            <p:cNvSpPr txBox="1"/>
            <p:nvPr/>
          </p:nvSpPr>
          <p:spPr>
            <a:xfrm>
              <a:off x="462339" y="3249675"/>
              <a:ext cx="2588724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Analizar 10 base de datos fue una tarea que tomo mucho tiempo</a:t>
              </a:r>
              <a:endParaRPr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37" name="Google Shape;1237;p51"/>
            <p:cNvSpPr txBox="1"/>
            <p:nvPr/>
          </p:nvSpPr>
          <p:spPr>
            <a:xfrm>
              <a:off x="462353" y="2907375"/>
              <a:ext cx="2395200" cy="3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 smtClean="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Tiempo</a:t>
              </a:r>
              <a:endParaRPr sz="2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238" name="Google Shape;1238;p51"/>
          <p:cNvGrpSpPr/>
          <p:nvPr/>
        </p:nvGrpSpPr>
        <p:grpSpPr>
          <a:xfrm>
            <a:off x="1484737" y="3766875"/>
            <a:ext cx="2636223" cy="915000"/>
            <a:chOff x="4167996" y="4586024"/>
            <a:chExt cx="1328407" cy="915000"/>
          </a:xfrm>
        </p:grpSpPr>
        <p:sp>
          <p:nvSpPr>
            <p:cNvPr id="1239" name="Google Shape;1239;p51"/>
            <p:cNvSpPr txBox="1"/>
            <p:nvPr/>
          </p:nvSpPr>
          <p:spPr>
            <a:xfrm>
              <a:off x="4168003" y="4928324"/>
              <a:ext cx="13284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Fue un proyecto que me permitio comprender lo que es la estadistica</a:t>
              </a:r>
              <a:endParaRPr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40" name="Google Shape;1240;p51"/>
            <p:cNvSpPr txBox="1"/>
            <p:nvPr/>
          </p:nvSpPr>
          <p:spPr>
            <a:xfrm>
              <a:off x="4167996" y="4586024"/>
              <a:ext cx="1328400" cy="3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A" sz="2000" dirty="0" smtClean="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Interesante</a:t>
              </a:r>
              <a:endParaRPr sz="2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241" name="Google Shape;1241;p51"/>
          <p:cNvGrpSpPr/>
          <p:nvPr/>
        </p:nvGrpSpPr>
        <p:grpSpPr>
          <a:xfrm>
            <a:off x="987423" y="2943046"/>
            <a:ext cx="304060" cy="290283"/>
            <a:chOff x="5856861" y="3059709"/>
            <a:chExt cx="304060" cy="290283"/>
          </a:xfrm>
        </p:grpSpPr>
        <p:sp>
          <p:nvSpPr>
            <p:cNvPr id="1242" name="Google Shape;1242;p51"/>
            <p:cNvSpPr/>
            <p:nvPr/>
          </p:nvSpPr>
          <p:spPr>
            <a:xfrm>
              <a:off x="5905500" y="3103750"/>
              <a:ext cx="213978" cy="213322"/>
            </a:xfrm>
            <a:custGeom>
              <a:avLst/>
              <a:gdLst/>
              <a:ahLst/>
              <a:cxnLst/>
              <a:rect l="l" t="t" r="r" b="b"/>
              <a:pathLst>
                <a:path w="3875" h="3627" extrusionOk="0">
                  <a:moveTo>
                    <a:pt x="1324" y="0"/>
                  </a:moveTo>
                  <a:cubicBezTo>
                    <a:pt x="1059" y="0"/>
                    <a:pt x="1056" y="946"/>
                    <a:pt x="969" y="1186"/>
                  </a:cubicBezTo>
                  <a:cubicBezTo>
                    <a:pt x="890" y="1434"/>
                    <a:pt x="0" y="1997"/>
                    <a:pt x="23" y="2155"/>
                  </a:cubicBezTo>
                  <a:cubicBezTo>
                    <a:pt x="62" y="2420"/>
                    <a:pt x="947" y="2437"/>
                    <a:pt x="1175" y="2437"/>
                  </a:cubicBezTo>
                  <a:cubicBezTo>
                    <a:pt x="1209" y="2437"/>
                    <a:pt x="1228" y="2436"/>
                    <a:pt x="1228" y="2436"/>
                  </a:cubicBezTo>
                  <a:cubicBezTo>
                    <a:pt x="1228" y="2436"/>
                    <a:pt x="1284" y="3428"/>
                    <a:pt x="1431" y="3608"/>
                  </a:cubicBezTo>
                  <a:cubicBezTo>
                    <a:pt x="1442" y="3620"/>
                    <a:pt x="1455" y="3626"/>
                    <a:pt x="1471" y="3626"/>
                  </a:cubicBezTo>
                  <a:cubicBezTo>
                    <a:pt x="1685" y="3626"/>
                    <a:pt x="2309" y="2583"/>
                    <a:pt x="2309" y="2583"/>
                  </a:cubicBezTo>
                  <a:cubicBezTo>
                    <a:pt x="2309" y="2583"/>
                    <a:pt x="2852" y="2810"/>
                    <a:pt x="3273" y="2810"/>
                  </a:cubicBezTo>
                  <a:cubicBezTo>
                    <a:pt x="3330" y="2810"/>
                    <a:pt x="3385" y="2806"/>
                    <a:pt x="3436" y="2797"/>
                  </a:cubicBezTo>
                  <a:cubicBezTo>
                    <a:pt x="3875" y="2718"/>
                    <a:pt x="3143" y="1749"/>
                    <a:pt x="3008" y="1524"/>
                  </a:cubicBezTo>
                  <a:cubicBezTo>
                    <a:pt x="2895" y="1299"/>
                    <a:pt x="3447" y="905"/>
                    <a:pt x="3391" y="679"/>
                  </a:cubicBezTo>
                  <a:cubicBezTo>
                    <a:pt x="3376" y="622"/>
                    <a:pt x="3324" y="601"/>
                    <a:pt x="3247" y="601"/>
                  </a:cubicBezTo>
                  <a:cubicBezTo>
                    <a:pt x="3019" y="601"/>
                    <a:pt x="2582" y="792"/>
                    <a:pt x="2321" y="826"/>
                  </a:cubicBezTo>
                  <a:cubicBezTo>
                    <a:pt x="2313" y="826"/>
                    <a:pt x="2306" y="827"/>
                    <a:pt x="2299" y="827"/>
                  </a:cubicBezTo>
                  <a:cubicBezTo>
                    <a:pt x="1958" y="827"/>
                    <a:pt x="1639" y="70"/>
                    <a:pt x="1352" y="3"/>
                  </a:cubicBezTo>
                  <a:cubicBezTo>
                    <a:pt x="1342" y="1"/>
                    <a:pt x="1333" y="0"/>
                    <a:pt x="13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51"/>
            <p:cNvSpPr/>
            <p:nvPr/>
          </p:nvSpPr>
          <p:spPr>
            <a:xfrm rot="-1249224">
              <a:off x="5887777" y="3095625"/>
              <a:ext cx="242229" cy="218451"/>
            </a:xfrm>
            <a:custGeom>
              <a:avLst/>
              <a:gdLst/>
              <a:ahLst/>
              <a:cxnLst/>
              <a:rect l="l" t="t" r="r" b="b"/>
              <a:pathLst>
                <a:path w="3730" h="3064" extrusionOk="0">
                  <a:moveTo>
                    <a:pt x="1848" y="293"/>
                  </a:moveTo>
                  <a:cubicBezTo>
                    <a:pt x="1904" y="394"/>
                    <a:pt x="1983" y="530"/>
                    <a:pt x="1995" y="563"/>
                  </a:cubicBezTo>
                  <a:cubicBezTo>
                    <a:pt x="2017" y="586"/>
                    <a:pt x="2040" y="631"/>
                    <a:pt x="2051" y="676"/>
                  </a:cubicBezTo>
                  <a:cubicBezTo>
                    <a:pt x="2130" y="856"/>
                    <a:pt x="2242" y="1082"/>
                    <a:pt x="2423" y="1138"/>
                  </a:cubicBezTo>
                  <a:cubicBezTo>
                    <a:pt x="2614" y="1205"/>
                    <a:pt x="2817" y="1217"/>
                    <a:pt x="3008" y="1217"/>
                  </a:cubicBezTo>
                  <a:cubicBezTo>
                    <a:pt x="3155" y="1217"/>
                    <a:pt x="3279" y="1217"/>
                    <a:pt x="3402" y="1250"/>
                  </a:cubicBezTo>
                  <a:cubicBezTo>
                    <a:pt x="3369" y="1296"/>
                    <a:pt x="3290" y="1352"/>
                    <a:pt x="3233" y="1386"/>
                  </a:cubicBezTo>
                  <a:cubicBezTo>
                    <a:pt x="3211" y="1408"/>
                    <a:pt x="3200" y="1431"/>
                    <a:pt x="3166" y="1442"/>
                  </a:cubicBezTo>
                  <a:cubicBezTo>
                    <a:pt x="3087" y="1521"/>
                    <a:pt x="2997" y="1577"/>
                    <a:pt x="2918" y="1645"/>
                  </a:cubicBezTo>
                  <a:lnTo>
                    <a:pt x="2749" y="1769"/>
                  </a:lnTo>
                  <a:cubicBezTo>
                    <a:pt x="2715" y="1780"/>
                    <a:pt x="2693" y="1814"/>
                    <a:pt x="2659" y="1859"/>
                  </a:cubicBezTo>
                  <a:cubicBezTo>
                    <a:pt x="2591" y="1971"/>
                    <a:pt x="2648" y="2163"/>
                    <a:pt x="2715" y="2422"/>
                  </a:cubicBezTo>
                  <a:cubicBezTo>
                    <a:pt x="2727" y="2478"/>
                    <a:pt x="2749" y="2512"/>
                    <a:pt x="2760" y="2557"/>
                  </a:cubicBezTo>
                  <a:cubicBezTo>
                    <a:pt x="2772" y="2568"/>
                    <a:pt x="2772" y="2602"/>
                    <a:pt x="2772" y="2625"/>
                  </a:cubicBezTo>
                  <a:cubicBezTo>
                    <a:pt x="2772" y="2670"/>
                    <a:pt x="2783" y="2715"/>
                    <a:pt x="2783" y="2760"/>
                  </a:cubicBezTo>
                  <a:lnTo>
                    <a:pt x="2085" y="2433"/>
                  </a:lnTo>
                  <a:cubicBezTo>
                    <a:pt x="2012" y="2402"/>
                    <a:pt x="1941" y="2389"/>
                    <a:pt x="1871" y="2389"/>
                  </a:cubicBezTo>
                  <a:cubicBezTo>
                    <a:pt x="1690" y="2389"/>
                    <a:pt x="1518" y="2476"/>
                    <a:pt x="1364" y="2557"/>
                  </a:cubicBezTo>
                  <a:cubicBezTo>
                    <a:pt x="1319" y="2591"/>
                    <a:pt x="1274" y="2613"/>
                    <a:pt x="1240" y="2625"/>
                  </a:cubicBezTo>
                  <a:cubicBezTo>
                    <a:pt x="1195" y="2647"/>
                    <a:pt x="1139" y="2670"/>
                    <a:pt x="1082" y="2703"/>
                  </a:cubicBezTo>
                  <a:cubicBezTo>
                    <a:pt x="1015" y="2726"/>
                    <a:pt x="958" y="2760"/>
                    <a:pt x="902" y="2782"/>
                  </a:cubicBezTo>
                  <a:cubicBezTo>
                    <a:pt x="913" y="2715"/>
                    <a:pt x="925" y="2625"/>
                    <a:pt x="958" y="2546"/>
                  </a:cubicBezTo>
                  <a:cubicBezTo>
                    <a:pt x="970" y="2489"/>
                    <a:pt x="981" y="2422"/>
                    <a:pt x="1003" y="2366"/>
                  </a:cubicBezTo>
                  <a:cubicBezTo>
                    <a:pt x="1015" y="2309"/>
                    <a:pt x="1026" y="2264"/>
                    <a:pt x="1037" y="2219"/>
                  </a:cubicBezTo>
                  <a:cubicBezTo>
                    <a:pt x="1060" y="2163"/>
                    <a:pt x="1071" y="2118"/>
                    <a:pt x="1082" y="2061"/>
                  </a:cubicBezTo>
                  <a:cubicBezTo>
                    <a:pt x="1127" y="1836"/>
                    <a:pt x="902" y="1690"/>
                    <a:pt x="733" y="1555"/>
                  </a:cubicBezTo>
                  <a:cubicBezTo>
                    <a:pt x="688" y="1532"/>
                    <a:pt x="643" y="1498"/>
                    <a:pt x="620" y="1476"/>
                  </a:cubicBezTo>
                  <a:lnTo>
                    <a:pt x="350" y="1250"/>
                  </a:lnTo>
                  <a:cubicBezTo>
                    <a:pt x="406" y="1250"/>
                    <a:pt x="463" y="1228"/>
                    <a:pt x="508" y="1217"/>
                  </a:cubicBezTo>
                  <a:cubicBezTo>
                    <a:pt x="553" y="1217"/>
                    <a:pt x="575" y="1205"/>
                    <a:pt x="587" y="1205"/>
                  </a:cubicBezTo>
                  <a:cubicBezTo>
                    <a:pt x="632" y="1194"/>
                    <a:pt x="699" y="1194"/>
                    <a:pt x="778" y="1194"/>
                  </a:cubicBezTo>
                  <a:cubicBezTo>
                    <a:pt x="1060" y="1183"/>
                    <a:pt x="1262" y="1160"/>
                    <a:pt x="1375" y="1082"/>
                  </a:cubicBezTo>
                  <a:cubicBezTo>
                    <a:pt x="1476" y="991"/>
                    <a:pt x="1533" y="868"/>
                    <a:pt x="1589" y="755"/>
                  </a:cubicBezTo>
                  <a:cubicBezTo>
                    <a:pt x="1600" y="710"/>
                    <a:pt x="1634" y="676"/>
                    <a:pt x="1645" y="642"/>
                  </a:cubicBezTo>
                  <a:cubicBezTo>
                    <a:pt x="1679" y="597"/>
                    <a:pt x="1702" y="541"/>
                    <a:pt x="1735" y="485"/>
                  </a:cubicBezTo>
                  <a:cubicBezTo>
                    <a:pt x="1769" y="417"/>
                    <a:pt x="1803" y="349"/>
                    <a:pt x="1848" y="293"/>
                  </a:cubicBezTo>
                  <a:close/>
                  <a:moveTo>
                    <a:pt x="1814" y="0"/>
                  </a:moveTo>
                  <a:lnTo>
                    <a:pt x="1769" y="34"/>
                  </a:lnTo>
                  <a:cubicBezTo>
                    <a:pt x="1657" y="135"/>
                    <a:pt x="1589" y="293"/>
                    <a:pt x="1533" y="417"/>
                  </a:cubicBezTo>
                  <a:cubicBezTo>
                    <a:pt x="1499" y="462"/>
                    <a:pt x="1488" y="518"/>
                    <a:pt x="1465" y="563"/>
                  </a:cubicBezTo>
                  <a:cubicBezTo>
                    <a:pt x="1431" y="586"/>
                    <a:pt x="1420" y="642"/>
                    <a:pt x="1386" y="687"/>
                  </a:cubicBezTo>
                  <a:cubicBezTo>
                    <a:pt x="1353" y="777"/>
                    <a:pt x="1296" y="901"/>
                    <a:pt x="1240" y="935"/>
                  </a:cubicBezTo>
                  <a:cubicBezTo>
                    <a:pt x="1184" y="991"/>
                    <a:pt x="913" y="991"/>
                    <a:pt x="778" y="1003"/>
                  </a:cubicBezTo>
                  <a:cubicBezTo>
                    <a:pt x="699" y="1003"/>
                    <a:pt x="632" y="1025"/>
                    <a:pt x="575" y="1025"/>
                  </a:cubicBezTo>
                  <a:cubicBezTo>
                    <a:pt x="542" y="1025"/>
                    <a:pt x="519" y="1025"/>
                    <a:pt x="463" y="1036"/>
                  </a:cubicBezTo>
                  <a:cubicBezTo>
                    <a:pt x="384" y="1048"/>
                    <a:pt x="170" y="1093"/>
                    <a:pt x="114" y="1093"/>
                  </a:cubicBezTo>
                  <a:cubicBezTo>
                    <a:pt x="114" y="1093"/>
                    <a:pt x="136" y="1093"/>
                    <a:pt x="147" y="1104"/>
                  </a:cubicBezTo>
                  <a:lnTo>
                    <a:pt x="1" y="1250"/>
                  </a:lnTo>
                  <a:lnTo>
                    <a:pt x="451" y="1611"/>
                  </a:lnTo>
                  <a:cubicBezTo>
                    <a:pt x="497" y="1656"/>
                    <a:pt x="530" y="1690"/>
                    <a:pt x="575" y="1712"/>
                  </a:cubicBezTo>
                  <a:cubicBezTo>
                    <a:pt x="722" y="1814"/>
                    <a:pt x="891" y="1926"/>
                    <a:pt x="857" y="2039"/>
                  </a:cubicBezTo>
                  <a:cubicBezTo>
                    <a:pt x="846" y="2073"/>
                    <a:pt x="834" y="2140"/>
                    <a:pt x="812" y="2174"/>
                  </a:cubicBezTo>
                  <a:cubicBezTo>
                    <a:pt x="801" y="2230"/>
                    <a:pt x="789" y="2275"/>
                    <a:pt x="778" y="2332"/>
                  </a:cubicBezTo>
                  <a:lnTo>
                    <a:pt x="733" y="2501"/>
                  </a:lnTo>
                  <a:cubicBezTo>
                    <a:pt x="688" y="2647"/>
                    <a:pt x="643" y="2782"/>
                    <a:pt x="665" y="2940"/>
                  </a:cubicBezTo>
                  <a:lnTo>
                    <a:pt x="677" y="3053"/>
                  </a:lnTo>
                  <a:lnTo>
                    <a:pt x="801" y="3053"/>
                  </a:lnTo>
                  <a:cubicBezTo>
                    <a:pt x="925" y="3019"/>
                    <a:pt x="1060" y="2951"/>
                    <a:pt x="1184" y="2895"/>
                  </a:cubicBezTo>
                  <a:cubicBezTo>
                    <a:pt x="1229" y="2872"/>
                    <a:pt x="1285" y="2850"/>
                    <a:pt x="1319" y="2827"/>
                  </a:cubicBezTo>
                  <a:cubicBezTo>
                    <a:pt x="1364" y="2816"/>
                    <a:pt x="1420" y="2782"/>
                    <a:pt x="1465" y="2760"/>
                  </a:cubicBezTo>
                  <a:cubicBezTo>
                    <a:pt x="1609" y="2684"/>
                    <a:pt x="1733" y="2627"/>
                    <a:pt x="1848" y="2627"/>
                  </a:cubicBezTo>
                  <a:cubicBezTo>
                    <a:pt x="1887" y="2627"/>
                    <a:pt x="1924" y="2633"/>
                    <a:pt x="1961" y="2647"/>
                  </a:cubicBezTo>
                  <a:lnTo>
                    <a:pt x="2884" y="3064"/>
                  </a:lnTo>
                  <a:lnTo>
                    <a:pt x="2986" y="2895"/>
                  </a:lnTo>
                  <a:cubicBezTo>
                    <a:pt x="3008" y="2906"/>
                    <a:pt x="3031" y="2929"/>
                    <a:pt x="3031" y="2929"/>
                  </a:cubicBezTo>
                  <a:cubicBezTo>
                    <a:pt x="3008" y="2884"/>
                    <a:pt x="2986" y="2703"/>
                    <a:pt x="2986" y="2647"/>
                  </a:cubicBezTo>
                  <a:cubicBezTo>
                    <a:pt x="2974" y="2602"/>
                    <a:pt x="2974" y="2568"/>
                    <a:pt x="2974" y="2557"/>
                  </a:cubicBezTo>
                  <a:cubicBezTo>
                    <a:pt x="2974" y="2534"/>
                    <a:pt x="2941" y="2478"/>
                    <a:pt x="2929" y="2399"/>
                  </a:cubicBezTo>
                  <a:cubicBezTo>
                    <a:pt x="2896" y="2275"/>
                    <a:pt x="2817" y="2039"/>
                    <a:pt x="2862" y="1971"/>
                  </a:cubicBezTo>
                  <a:cubicBezTo>
                    <a:pt x="2873" y="1971"/>
                    <a:pt x="2884" y="1949"/>
                    <a:pt x="2896" y="1938"/>
                  </a:cubicBezTo>
                  <a:lnTo>
                    <a:pt x="3065" y="1814"/>
                  </a:lnTo>
                  <a:cubicBezTo>
                    <a:pt x="3166" y="1746"/>
                    <a:pt x="3256" y="1667"/>
                    <a:pt x="3335" y="1600"/>
                  </a:cubicBezTo>
                  <a:cubicBezTo>
                    <a:pt x="3369" y="1588"/>
                    <a:pt x="3380" y="1555"/>
                    <a:pt x="3402" y="1543"/>
                  </a:cubicBezTo>
                  <a:cubicBezTo>
                    <a:pt x="3515" y="1442"/>
                    <a:pt x="3661" y="1352"/>
                    <a:pt x="3707" y="1217"/>
                  </a:cubicBezTo>
                  <a:lnTo>
                    <a:pt x="3729" y="1138"/>
                  </a:lnTo>
                  <a:lnTo>
                    <a:pt x="3628" y="1104"/>
                  </a:lnTo>
                  <a:cubicBezTo>
                    <a:pt x="3436" y="1036"/>
                    <a:pt x="3222" y="1025"/>
                    <a:pt x="3031" y="1025"/>
                  </a:cubicBezTo>
                  <a:cubicBezTo>
                    <a:pt x="2839" y="1003"/>
                    <a:pt x="2659" y="1003"/>
                    <a:pt x="2501" y="946"/>
                  </a:cubicBezTo>
                  <a:cubicBezTo>
                    <a:pt x="2411" y="924"/>
                    <a:pt x="2321" y="721"/>
                    <a:pt x="2265" y="597"/>
                  </a:cubicBezTo>
                  <a:cubicBezTo>
                    <a:pt x="2254" y="563"/>
                    <a:pt x="2220" y="507"/>
                    <a:pt x="2209" y="473"/>
                  </a:cubicBezTo>
                  <a:cubicBezTo>
                    <a:pt x="1972" y="23"/>
                    <a:pt x="1916" y="11"/>
                    <a:pt x="1871" y="11"/>
                  </a:cubicBezTo>
                  <a:lnTo>
                    <a:pt x="18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4" name="Google Shape;1244;p51"/>
          <p:cNvGrpSpPr/>
          <p:nvPr/>
        </p:nvGrpSpPr>
        <p:grpSpPr>
          <a:xfrm rot="1436877">
            <a:off x="987414" y="3813789"/>
            <a:ext cx="304056" cy="290278"/>
            <a:chOff x="5856861" y="3059709"/>
            <a:chExt cx="304060" cy="290283"/>
          </a:xfrm>
        </p:grpSpPr>
        <p:sp>
          <p:nvSpPr>
            <p:cNvPr id="1245" name="Google Shape;1245;p51"/>
            <p:cNvSpPr/>
            <p:nvPr/>
          </p:nvSpPr>
          <p:spPr>
            <a:xfrm>
              <a:off x="5905500" y="3103750"/>
              <a:ext cx="213978" cy="213322"/>
            </a:xfrm>
            <a:custGeom>
              <a:avLst/>
              <a:gdLst/>
              <a:ahLst/>
              <a:cxnLst/>
              <a:rect l="l" t="t" r="r" b="b"/>
              <a:pathLst>
                <a:path w="3875" h="3627" extrusionOk="0">
                  <a:moveTo>
                    <a:pt x="1324" y="0"/>
                  </a:moveTo>
                  <a:cubicBezTo>
                    <a:pt x="1059" y="0"/>
                    <a:pt x="1056" y="946"/>
                    <a:pt x="969" y="1186"/>
                  </a:cubicBezTo>
                  <a:cubicBezTo>
                    <a:pt x="890" y="1434"/>
                    <a:pt x="0" y="1997"/>
                    <a:pt x="23" y="2155"/>
                  </a:cubicBezTo>
                  <a:cubicBezTo>
                    <a:pt x="62" y="2420"/>
                    <a:pt x="947" y="2437"/>
                    <a:pt x="1175" y="2437"/>
                  </a:cubicBezTo>
                  <a:cubicBezTo>
                    <a:pt x="1209" y="2437"/>
                    <a:pt x="1228" y="2436"/>
                    <a:pt x="1228" y="2436"/>
                  </a:cubicBezTo>
                  <a:cubicBezTo>
                    <a:pt x="1228" y="2436"/>
                    <a:pt x="1284" y="3428"/>
                    <a:pt x="1431" y="3608"/>
                  </a:cubicBezTo>
                  <a:cubicBezTo>
                    <a:pt x="1442" y="3620"/>
                    <a:pt x="1455" y="3626"/>
                    <a:pt x="1471" y="3626"/>
                  </a:cubicBezTo>
                  <a:cubicBezTo>
                    <a:pt x="1685" y="3626"/>
                    <a:pt x="2309" y="2583"/>
                    <a:pt x="2309" y="2583"/>
                  </a:cubicBezTo>
                  <a:cubicBezTo>
                    <a:pt x="2309" y="2583"/>
                    <a:pt x="2852" y="2810"/>
                    <a:pt x="3273" y="2810"/>
                  </a:cubicBezTo>
                  <a:cubicBezTo>
                    <a:pt x="3330" y="2810"/>
                    <a:pt x="3385" y="2806"/>
                    <a:pt x="3436" y="2797"/>
                  </a:cubicBezTo>
                  <a:cubicBezTo>
                    <a:pt x="3875" y="2718"/>
                    <a:pt x="3143" y="1749"/>
                    <a:pt x="3008" y="1524"/>
                  </a:cubicBezTo>
                  <a:cubicBezTo>
                    <a:pt x="2895" y="1299"/>
                    <a:pt x="3447" y="905"/>
                    <a:pt x="3391" y="679"/>
                  </a:cubicBezTo>
                  <a:cubicBezTo>
                    <a:pt x="3376" y="622"/>
                    <a:pt x="3324" y="601"/>
                    <a:pt x="3247" y="601"/>
                  </a:cubicBezTo>
                  <a:cubicBezTo>
                    <a:pt x="3019" y="601"/>
                    <a:pt x="2582" y="792"/>
                    <a:pt x="2321" y="826"/>
                  </a:cubicBezTo>
                  <a:cubicBezTo>
                    <a:pt x="2313" y="826"/>
                    <a:pt x="2306" y="827"/>
                    <a:pt x="2299" y="827"/>
                  </a:cubicBezTo>
                  <a:cubicBezTo>
                    <a:pt x="1958" y="827"/>
                    <a:pt x="1639" y="70"/>
                    <a:pt x="1352" y="3"/>
                  </a:cubicBezTo>
                  <a:cubicBezTo>
                    <a:pt x="1342" y="1"/>
                    <a:pt x="1333" y="0"/>
                    <a:pt x="13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51"/>
            <p:cNvSpPr/>
            <p:nvPr/>
          </p:nvSpPr>
          <p:spPr>
            <a:xfrm rot="-1249224">
              <a:off x="5887777" y="3095625"/>
              <a:ext cx="242229" cy="218451"/>
            </a:xfrm>
            <a:custGeom>
              <a:avLst/>
              <a:gdLst/>
              <a:ahLst/>
              <a:cxnLst/>
              <a:rect l="l" t="t" r="r" b="b"/>
              <a:pathLst>
                <a:path w="3730" h="3064" extrusionOk="0">
                  <a:moveTo>
                    <a:pt x="1848" y="293"/>
                  </a:moveTo>
                  <a:cubicBezTo>
                    <a:pt x="1904" y="394"/>
                    <a:pt x="1983" y="530"/>
                    <a:pt x="1995" y="563"/>
                  </a:cubicBezTo>
                  <a:cubicBezTo>
                    <a:pt x="2017" y="586"/>
                    <a:pt x="2040" y="631"/>
                    <a:pt x="2051" y="676"/>
                  </a:cubicBezTo>
                  <a:cubicBezTo>
                    <a:pt x="2130" y="856"/>
                    <a:pt x="2242" y="1082"/>
                    <a:pt x="2423" y="1138"/>
                  </a:cubicBezTo>
                  <a:cubicBezTo>
                    <a:pt x="2614" y="1205"/>
                    <a:pt x="2817" y="1217"/>
                    <a:pt x="3008" y="1217"/>
                  </a:cubicBezTo>
                  <a:cubicBezTo>
                    <a:pt x="3155" y="1217"/>
                    <a:pt x="3279" y="1217"/>
                    <a:pt x="3402" y="1250"/>
                  </a:cubicBezTo>
                  <a:cubicBezTo>
                    <a:pt x="3369" y="1296"/>
                    <a:pt x="3290" y="1352"/>
                    <a:pt x="3233" y="1386"/>
                  </a:cubicBezTo>
                  <a:cubicBezTo>
                    <a:pt x="3211" y="1408"/>
                    <a:pt x="3200" y="1431"/>
                    <a:pt x="3166" y="1442"/>
                  </a:cubicBezTo>
                  <a:cubicBezTo>
                    <a:pt x="3087" y="1521"/>
                    <a:pt x="2997" y="1577"/>
                    <a:pt x="2918" y="1645"/>
                  </a:cubicBezTo>
                  <a:lnTo>
                    <a:pt x="2749" y="1769"/>
                  </a:lnTo>
                  <a:cubicBezTo>
                    <a:pt x="2715" y="1780"/>
                    <a:pt x="2693" y="1814"/>
                    <a:pt x="2659" y="1859"/>
                  </a:cubicBezTo>
                  <a:cubicBezTo>
                    <a:pt x="2591" y="1971"/>
                    <a:pt x="2648" y="2163"/>
                    <a:pt x="2715" y="2422"/>
                  </a:cubicBezTo>
                  <a:cubicBezTo>
                    <a:pt x="2727" y="2478"/>
                    <a:pt x="2749" y="2512"/>
                    <a:pt x="2760" y="2557"/>
                  </a:cubicBezTo>
                  <a:cubicBezTo>
                    <a:pt x="2772" y="2568"/>
                    <a:pt x="2772" y="2602"/>
                    <a:pt x="2772" y="2625"/>
                  </a:cubicBezTo>
                  <a:cubicBezTo>
                    <a:pt x="2772" y="2670"/>
                    <a:pt x="2783" y="2715"/>
                    <a:pt x="2783" y="2760"/>
                  </a:cubicBezTo>
                  <a:lnTo>
                    <a:pt x="2085" y="2433"/>
                  </a:lnTo>
                  <a:cubicBezTo>
                    <a:pt x="2012" y="2402"/>
                    <a:pt x="1941" y="2389"/>
                    <a:pt x="1871" y="2389"/>
                  </a:cubicBezTo>
                  <a:cubicBezTo>
                    <a:pt x="1690" y="2389"/>
                    <a:pt x="1518" y="2476"/>
                    <a:pt x="1364" y="2557"/>
                  </a:cubicBezTo>
                  <a:cubicBezTo>
                    <a:pt x="1319" y="2591"/>
                    <a:pt x="1274" y="2613"/>
                    <a:pt x="1240" y="2625"/>
                  </a:cubicBezTo>
                  <a:cubicBezTo>
                    <a:pt x="1195" y="2647"/>
                    <a:pt x="1139" y="2670"/>
                    <a:pt x="1082" y="2703"/>
                  </a:cubicBezTo>
                  <a:cubicBezTo>
                    <a:pt x="1015" y="2726"/>
                    <a:pt x="958" y="2760"/>
                    <a:pt x="902" y="2782"/>
                  </a:cubicBezTo>
                  <a:cubicBezTo>
                    <a:pt x="913" y="2715"/>
                    <a:pt x="925" y="2625"/>
                    <a:pt x="958" y="2546"/>
                  </a:cubicBezTo>
                  <a:cubicBezTo>
                    <a:pt x="970" y="2489"/>
                    <a:pt x="981" y="2422"/>
                    <a:pt x="1003" y="2366"/>
                  </a:cubicBezTo>
                  <a:cubicBezTo>
                    <a:pt x="1015" y="2309"/>
                    <a:pt x="1026" y="2264"/>
                    <a:pt x="1037" y="2219"/>
                  </a:cubicBezTo>
                  <a:cubicBezTo>
                    <a:pt x="1060" y="2163"/>
                    <a:pt x="1071" y="2118"/>
                    <a:pt x="1082" y="2061"/>
                  </a:cubicBezTo>
                  <a:cubicBezTo>
                    <a:pt x="1127" y="1836"/>
                    <a:pt x="902" y="1690"/>
                    <a:pt x="733" y="1555"/>
                  </a:cubicBezTo>
                  <a:cubicBezTo>
                    <a:pt x="688" y="1532"/>
                    <a:pt x="643" y="1498"/>
                    <a:pt x="620" y="1476"/>
                  </a:cubicBezTo>
                  <a:lnTo>
                    <a:pt x="350" y="1250"/>
                  </a:lnTo>
                  <a:cubicBezTo>
                    <a:pt x="406" y="1250"/>
                    <a:pt x="463" y="1228"/>
                    <a:pt x="508" y="1217"/>
                  </a:cubicBezTo>
                  <a:cubicBezTo>
                    <a:pt x="553" y="1217"/>
                    <a:pt x="575" y="1205"/>
                    <a:pt x="587" y="1205"/>
                  </a:cubicBezTo>
                  <a:cubicBezTo>
                    <a:pt x="632" y="1194"/>
                    <a:pt x="699" y="1194"/>
                    <a:pt x="778" y="1194"/>
                  </a:cubicBezTo>
                  <a:cubicBezTo>
                    <a:pt x="1060" y="1183"/>
                    <a:pt x="1262" y="1160"/>
                    <a:pt x="1375" y="1082"/>
                  </a:cubicBezTo>
                  <a:cubicBezTo>
                    <a:pt x="1476" y="991"/>
                    <a:pt x="1533" y="868"/>
                    <a:pt x="1589" y="755"/>
                  </a:cubicBezTo>
                  <a:cubicBezTo>
                    <a:pt x="1600" y="710"/>
                    <a:pt x="1634" y="676"/>
                    <a:pt x="1645" y="642"/>
                  </a:cubicBezTo>
                  <a:cubicBezTo>
                    <a:pt x="1679" y="597"/>
                    <a:pt x="1702" y="541"/>
                    <a:pt x="1735" y="485"/>
                  </a:cubicBezTo>
                  <a:cubicBezTo>
                    <a:pt x="1769" y="417"/>
                    <a:pt x="1803" y="349"/>
                    <a:pt x="1848" y="293"/>
                  </a:cubicBezTo>
                  <a:close/>
                  <a:moveTo>
                    <a:pt x="1814" y="0"/>
                  </a:moveTo>
                  <a:lnTo>
                    <a:pt x="1769" y="34"/>
                  </a:lnTo>
                  <a:cubicBezTo>
                    <a:pt x="1657" y="135"/>
                    <a:pt x="1589" y="293"/>
                    <a:pt x="1533" y="417"/>
                  </a:cubicBezTo>
                  <a:cubicBezTo>
                    <a:pt x="1499" y="462"/>
                    <a:pt x="1488" y="518"/>
                    <a:pt x="1465" y="563"/>
                  </a:cubicBezTo>
                  <a:cubicBezTo>
                    <a:pt x="1431" y="586"/>
                    <a:pt x="1420" y="642"/>
                    <a:pt x="1386" y="687"/>
                  </a:cubicBezTo>
                  <a:cubicBezTo>
                    <a:pt x="1353" y="777"/>
                    <a:pt x="1296" y="901"/>
                    <a:pt x="1240" y="935"/>
                  </a:cubicBezTo>
                  <a:cubicBezTo>
                    <a:pt x="1184" y="991"/>
                    <a:pt x="913" y="991"/>
                    <a:pt x="778" y="1003"/>
                  </a:cubicBezTo>
                  <a:cubicBezTo>
                    <a:pt x="699" y="1003"/>
                    <a:pt x="632" y="1025"/>
                    <a:pt x="575" y="1025"/>
                  </a:cubicBezTo>
                  <a:cubicBezTo>
                    <a:pt x="542" y="1025"/>
                    <a:pt x="519" y="1025"/>
                    <a:pt x="463" y="1036"/>
                  </a:cubicBezTo>
                  <a:cubicBezTo>
                    <a:pt x="384" y="1048"/>
                    <a:pt x="170" y="1093"/>
                    <a:pt x="114" y="1093"/>
                  </a:cubicBezTo>
                  <a:cubicBezTo>
                    <a:pt x="114" y="1093"/>
                    <a:pt x="136" y="1093"/>
                    <a:pt x="147" y="1104"/>
                  </a:cubicBezTo>
                  <a:lnTo>
                    <a:pt x="1" y="1250"/>
                  </a:lnTo>
                  <a:lnTo>
                    <a:pt x="451" y="1611"/>
                  </a:lnTo>
                  <a:cubicBezTo>
                    <a:pt x="497" y="1656"/>
                    <a:pt x="530" y="1690"/>
                    <a:pt x="575" y="1712"/>
                  </a:cubicBezTo>
                  <a:cubicBezTo>
                    <a:pt x="722" y="1814"/>
                    <a:pt x="891" y="1926"/>
                    <a:pt x="857" y="2039"/>
                  </a:cubicBezTo>
                  <a:cubicBezTo>
                    <a:pt x="846" y="2073"/>
                    <a:pt x="834" y="2140"/>
                    <a:pt x="812" y="2174"/>
                  </a:cubicBezTo>
                  <a:cubicBezTo>
                    <a:pt x="801" y="2230"/>
                    <a:pt x="789" y="2275"/>
                    <a:pt x="778" y="2332"/>
                  </a:cubicBezTo>
                  <a:lnTo>
                    <a:pt x="733" y="2501"/>
                  </a:lnTo>
                  <a:cubicBezTo>
                    <a:pt x="688" y="2647"/>
                    <a:pt x="643" y="2782"/>
                    <a:pt x="665" y="2940"/>
                  </a:cubicBezTo>
                  <a:lnTo>
                    <a:pt x="677" y="3053"/>
                  </a:lnTo>
                  <a:lnTo>
                    <a:pt x="801" y="3053"/>
                  </a:lnTo>
                  <a:cubicBezTo>
                    <a:pt x="925" y="3019"/>
                    <a:pt x="1060" y="2951"/>
                    <a:pt x="1184" y="2895"/>
                  </a:cubicBezTo>
                  <a:cubicBezTo>
                    <a:pt x="1229" y="2872"/>
                    <a:pt x="1285" y="2850"/>
                    <a:pt x="1319" y="2827"/>
                  </a:cubicBezTo>
                  <a:cubicBezTo>
                    <a:pt x="1364" y="2816"/>
                    <a:pt x="1420" y="2782"/>
                    <a:pt x="1465" y="2760"/>
                  </a:cubicBezTo>
                  <a:cubicBezTo>
                    <a:pt x="1609" y="2684"/>
                    <a:pt x="1733" y="2627"/>
                    <a:pt x="1848" y="2627"/>
                  </a:cubicBezTo>
                  <a:cubicBezTo>
                    <a:pt x="1887" y="2627"/>
                    <a:pt x="1924" y="2633"/>
                    <a:pt x="1961" y="2647"/>
                  </a:cubicBezTo>
                  <a:lnTo>
                    <a:pt x="2884" y="3064"/>
                  </a:lnTo>
                  <a:lnTo>
                    <a:pt x="2986" y="2895"/>
                  </a:lnTo>
                  <a:cubicBezTo>
                    <a:pt x="3008" y="2906"/>
                    <a:pt x="3031" y="2929"/>
                    <a:pt x="3031" y="2929"/>
                  </a:cubicBezTo>
                  <a:cubicBezTo>
                    <a:pt x="3008" y="2884"/>
                    <a:pt x="2986" y="2703"/>
                    <a:pt x="2986" y="2647"/>
                  </a:cubicBezTo>
                  <a:cubicBezTo>
                    <a:pt x="2974" y="2602"/>
                    <a:pt x="2974" y="2568"/>
                    <a:pt x="2974" y="2557"/>
                  </a:cubicBezTo>
                  <a:cubicBezTo>
                    <a:pt x="2974" y="2534"/>
                    <a:pt x="2941" y="2478"/>
                    <a:pt x="2929" y="2399"/>
                  </a:cubicBezTo>
                  <a:cubicBezTo>
                    <a:pt x="2896" y="2275"/>
                    <a:pt x="2817" y="2039"/>
                    <a:pt x="2862" y="1971"/>
                  </a:cubicBezTo>
                  <a:cubicBezTo>
                    <a:pt x="2873" y="1971"/>
                    <a:pt x="2884" y="1949"/>
                    <a:pt x="2896" y="1938"/>
                  </a:cubicBezTo>
                  <a:lnTo>
                    <a:pt x="3065" y="1814"/>
                  </a:lnTo>
                  <a:cubicBezTo>
                    <a:pt x="3166" y="1746"/>
                    <a:pt x="3256" y="1667"/>
                    <a:pt x="3335" y="1600"/>
                  </a:cubicBezTo>
                  <a:cubicBezTo>
                    <a:pt x="3369" y="1588"/>
                    <a:pt x="3380" y="1555"/>
                    <a:pt x="3402" y="1543"/>
                  </a:cubicBezTo>
                  <a:cubicBezTo>
                    <a:pt x="3515" y="1442"/>
                    <a:pt x="3661" y="1352"/>
                    <a:pt x="3707" y="1217"/>
                  </a:cubicBezTo>
                  <a:lnTo>
                    <a:pt x="3729" y="1138"/>
                  </a:lnTo>
                  <a:lnTo>
                    <a:pt x="3628" y="1104"/>
                  </a:lnTo>
                  <a:cubicBezTo>
                    <a:pt x="3436" y="1036"/>
                    <a:pt x="3222" y="1025"/>
                    <a:pt x="3031" y="1025"/>
                  </a:cubicBezTo>
                  <a:cubicBezTo>
                    <a:pt x="2839" y="1003"/>
                    <a:pt x="2659" y="1003"/>
                    <a:pt x="2501" y="946"/>
                  </a:cubicBezTo>
                  <a:cubicBezTo>
                    <a:pt x="2411" y="924"/>
                    <a:pt x="2321" y="721"/>
                    <a:pt x="2265" y="597"/>
                  </a:cubicBezTo>
                  <a:cubicBezTo>
                    <a:pt x="2254" y="563"/>
                    <a:pt x="2220" y="507"/>
                    <a:pt x="2209" y="473"/>
                  </a:cubicBezTo>
                  <a:cubicBezTo>
                    <a:pt x="1972" y="23"/>
                    <a:pt x="1916" y="11"/>
                    <a:pt x="1871" y="11"/>
                  </a:cubicBezTo>
                  <a:lnTo>
                    <a:pt x="18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43775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1" name="Google Shape;531;p37"/>
          <p:cNvGrpSpPr/>
          <p:nvPr/>
        </p:nvGrpSpPr>
        <p:grpSpPr>
          <a:xfrm>
            <a:off x="5420327" y="1491281"/>
            <a:ext cx="2383571" cy="2392546"/>
            <a:chOff x="5760975" y="1627450"/>
            <a:chExt cx="2201709" cy="2210000"/>
          </a:xfrm>
        </p:grpSpPr>
        <p:sp>
          <p:nvSpPr>
            <p:cNvPr id="532" name="Google Shape;532;p37"/>
            <p:cNvSpPr/>
            <p:nvPr/>
          </p:nvSpPr>
          <p:spPr>
            <a:xfrm>
              <a:off x="5760975" y="1627450"/>
              <a:ext cx="2201709" cy="2210000"/>
            </a:xfrm>
            <a:custGeom>
              <a:avLst/>
              <a:gdLst/>
              <a:ahLst/>
              <a:cxnLst/>
              <a:rect l="l" t="t" r="r" b="b"/>
              <a:pathLst>
                <a:path w="32308" h="32251" extrusionOk="0">
                  <a:moveTo>
                    <a:pt x="16978" y="15"/>
                  </a:moveTo>
                  <a:cubicBezTo>
                    <a:pt x="20572" y="74"/>
                    <a:pt x="24019" y="1577"/>
                    <a:pt x="26523" y="3727"/>
                  </a:cubicBezTo>
                  <a:cubicBezTo>
                    <a:pt x="29027" y="5878"/>
                    <a:pt x="31325" y="9530"/>
                    <a:pt x="32002" y="12918"/>
                  </a:cubicBezTo>
                  <a:cubicBezTo>
                    <a:pt x="32680" y="16306"/>
                    <a:pt x="32149" y="21048"/>
                    <a:pt x="30588" y="24053"/>
                  </a:cubicBezTo>
                  <a:cubicBezTo>
                    <a:pt x="29027" y="27058"/>
                    <a:pt x="25963" y="29680"/>
                    <a:pt x="22634" y="30947"/>
                  </a:cubicBezTo>
                  <a:cubicBezTo>
                    <a:pt x="19305" y="32214"/>
                    <a:pt x="14062" y="32715"/>
                    <a:pt x="10615" y="31654"/>
                  </a:cubicBezTo>
                  <a:cubicBezTo>
                    <a:pt x="7168" y="30594"/>
                    <a:pt x="3692" y="27559"/>
                    <a:pt x="1954" y="24584"/>
                  </a:cubicBezTo>
                  <a:cubicBezTo>
                    <a:pt x="216" y="21609"/>
                    <a:pt x="-315" y="17337"/>
                    <a:pt x="186" y="13802"/>
                  </a:cubicBezTo>
                  <a:cubicBezTo>
                    <a:pt x="687" y="10267"/>
                    <a:pt x="2160" y="5671"/>
                    <a:pt x="4959" y="3373"/>
                  </a:cubicBezTo>
                  <a:cubicBezTo>
                    <a:pt x="7758" y="1075"/>
                    <a:pt x="13384" y="-44"/>
                    <a:pt x="16978" y="1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33" name="Google Shape;533;p37"/>
            <p:cNvSpPr/>
            <p:nvPr/>
          </p:nvSpPr>
          <p:spPr>
            <a:xfrm>
              <a:off x="5953078" y="1820238"/>
              <a:ext cx="1817487" cy="1824439"/>
            </a:xfrm>
            <a:custGeom>
              <a:avLst/>
              <a:gdLst/>
              <a:ahLst/>
              <a:cxnLst/>
              <a:rect l="l" t="t" r="r" b="b"/>
              <a:pathLst>
                <a:path w="32308" h="32251" extrusionOk="0">
                  <a:moveTo>
                    <a:pt x="16978" y="15"/>
                  </a:moveTo>
                  <a:cubicBezTo>
                    <a:pt x="20572" y="74"/>
                    <a:pt x="24019" y="1577"/>
                    <a:pt x="26523" y="3727"/>
                  </a:cubicBezTo>
                  <a:cubicBezTo>
                    <a:pt x="29027" y="5878"/>
                    <a:pt x="31325" y="9530"/>
                    <a:pt x="32002" y="12918"/>
                  </a:cubicBezTo>
                  <a:cubicBezTo>
                    <a:pt x="32680" y="16306"/>
                    <a:pt x="32149" y="21048"/>
                    <a:pt x="30588" y="24053"/>
                  </a:cubicBezTo>
                  <a:cubicBezTo>
                    <a:pt x="29027" y="27058"/>
                    <a:pt x="25963" y="29680"/>
                    <a:pt x="22634" y="30947"/>
                  </a:cubicBezTo>
                  <a:cubicBezTo>
                    <a:pt x="19305" y="32214"/>
                    <a:pt x="14062" y="32715"/>
                    <a:pt x="10615" y="31654"/>
                  </a:cubicBezTo>
                  <a:cubicBezTo>
                    <a:pt x="7168" y="30594"/>
                    <a:pt x="3692" y="27559"/>
                    <a:pt x="1954" y="24584"/>
                  </a:cubicBezTo>
                  <a:cubicBezTo>
                    <a:pt x="216" y="21609"/>
                    <a:pt x="-315" y="17337"/>
                    <a:pt x="186" y="13802"/>
                  </a:cubicBezTo>
                  <a:cubicBezTo>
                    <a:pt x="687" y="10267"/>
                    <a:pt x="2160" y="5671"/>
                    <a:pt x="4959" y="3373"/>
                  </a:cubicBezTo>
                  <a:cubicBezTo>
                    <a:pt x="7758" y="1075"/>
                    <a:pt x="13384" y="-44"/>
                    <a:pt x="16978" y="1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34" name="Google Shape;534;p37"/>
            <p:cNvSpPr/>
            <p:nvPr/>
          </p:nvSpPr>
          <p:spPr>
            <a:xfrm>
              <a:off x="6141433" y="2009390"/>
              <a:ext cx="1440775" cy="1446135"/>
            </a:xfrm>
            <a:custGeom>
              <a:avLst/>
              <a:gdLst/>
              <a:ahLst/>
              <a:cxnLst/>
              <a:rect l="l" t="t" r="r" b="b"/>
              <a:pathLst>
                <a:path w="32308" h="32251" extrusionOk="0">
                  <a:moveTo>
                    <a:pt x="16978" y="15"/>
                  </a:moveTo>
                  <a:cubicBezTo>
                    <a:pt x="20572" y="74"/>
                    <a:pt x="24019" y="1577"/>
                    <a:pt x="26523" y="3727"/>
                  </a:cubicBezTo>
                  <a:cubicBezTo>
                    <a:pt x="29027" y="5878"/>
                    <a:pt x="31325" y="9530"/>
                    <a:pt x="32002" y="12918"/>
                  </a:cubicBezTo>
                  <a:cubicBezTo>
                    <a:pt x="32680" y="16306"/>
                    <a:pt x="32149" y="21048"/>
                    <a:pt x="30588" y="24053"/>
                  </a:cubicBezTo>
                  <a:cubicBezTo>
                    <a:pt x="29027" y="27058"/>
                    <a:pt x="25963" y="29680"/>
                    <a:pt x="22634" y="30947"/>
                  </a:cubicBezTo>
                  <a:cubicBezTo>
                    <a:pt x="19305" y="32214"/>
                    <a:pt x="14062" y="32715"/>
                    <a:pt x="10615" y="31654"/>
                  </a:cubicBezTo>
                  <a:cubicBezTo>
                    <a:pt x="7168" y="30594"/>
                    <a:pt x="3692" y="27559"/>
                    <a:pt x="1954" y="24584"/>
                  </a:cubicBezTo>
                  <a:cubicBezTo>
                    <a:pt x="216" y="21609"/>
                    <a:pt x="-315" y="17337"/>
                    <a:pt x="186" y="13802"/>
                  </a:cubicBezTo>
                  <a:cubicBezTo>
                    <a:pt x="687" y="10267"/>
                    <a:pt x="2160" y="5671"/>
                    <a:pt x="4959" y="3373"/>
                  </a:cubicBezTo>
                  <a:cubicBezTo>
                    <a:pt x="7758" y="1075"/>
                    <a:pt x="13384" y="-44"/>
                    <a:pt x="16978" y="1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35" name="Google Shape;535;p37"/>
            <p:cNvSpPr/>
            <p:nvPr/>
          </p:nvSpPr>
          <p:spPr>
            <a:xfrm>
              <a:off x="6371184" y="2239985"/>
              <a:ext cx="981275" cy="984946"/>
            </a:xfrm>
            <a:custGeom>
              <a:avLst/>
              <a:gdLst/>
              <a:ahLst/>
              <a:cxnLst/>
              <a:rect l="l" t="t" r="r" b="b"/>
              <a:pathLst>
                <a:path w="32308" h="32251" extrusionOk="0">
                  <a:moveTo>
                    <a:pt x="16978" y="15"/>
                  </a:moveTo>
                  <a:cubicBezTo>
                    <a:pt x="20572" y="74"/>
                    <a:pt x="24019" y="1577"/>
                    <a:pt x="26523" y="3727"/>
                  </a:cubicBezTo>
                  <a:cubicBezTo>
                    <a:pt x="29027" y="5878"/>
                    <a:pt x="31325" y="9530"/>
                    <a:pt x="32002" y="12918"/>
                  </a:cubicBezTo>
                  <a:cubicBezTo>
                    <a:pt x="32680" y="16306"/>
                    <a:pt x="32149" y="21048"/>
                    <a:pt x="30588" y="24053"/>
                  </a:cubicBezTo>
                  <a:cubicBezTo>
                    <a:pt x="29027" y="27058"/>
                    <a:pt x="25963" y="29680"/>
                    <a:pt x="22634" y="30947"/>
                  </a:cubicBezTo>
                  <a:cubicBezTo>
                    <a:pt x="19305" y="32214"/>
                    <a:pt x="14062" y="32715"/>
                    <a:pt x="10615" y="31654"/>
                  </a:cubicBezTo>
                  <a:cubicBezTo>
                    <a:pt x="7168" y="30594"/>
                    <a:pt x="3692" y="27559"/>
                    <a:pt x="1954" y="24584"/>
                  </a:cubicBezTo>
                  <a:cubicBezTo>
                    <a:pt x="216" y="21609"/>
                    <a:pt x="-315" y="17337"/>
                    <a:pt x="186" y="13802"/>
                  </a:cubicBezTo>
                  <a:cubicBezTo>
                    <a:pt x="687" y="10267"/>
                    <a:pt x="2160" y="5671"/>
                    <a:pt x="4959" y="3373"/>
                  </a:cubicBezTo>
                  <a:cubicBezTo>
                    <a:pt x="7758" y="1075"/>
                    <a:pt x="13384" y="-44"/>
                    <a:pt x="16978" y="1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536" name="Google Shape;536;p37"/>
          <p:cNvSpPr/>
          <p:nvPr/>
        </p:nvSpPr>
        <p:spPr>
          <a:xfrm>
            <a:off x="5323750" y="1398849"/>
            <a:ext cx="2576700" cy="2577600"/>
          </a:xfrm>
          <a:prstGeom prst="arc">
            <a:avLst>
              <a:gd name="adj1" fmla="val 16200000"/>
              <a:gd name="adj2" fmla="val 12033062"/>
            </a:avLst>
          </a:prstGeom>
          <a:noFill/>
          <a:ln w="1143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37"/>
          <p:cNvSpPr/>
          <p:nvPr/>
        </p:nvSpPr>
        <p:spPr>
          <a:xfrm>
            <a:off x="5549961" y="1625223"/>
            <a:ext cx="2124300" cy="2124600"/>
          </a:xfrm>
          <a:prstGeom prst="arc">
            <a:avLst>
              <a:gd name="adj1" fmla="val 16200000"/>
              <a:gd name="adj2" fmla="val 5711107"/>
            </a:avLst>
          </a:prstGeom>
          <a:noFill/>
          <a:ln w="1143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37"/>
          <p:cNvSpPr/>
          <p:nvPr/>
        </p:nvSpPr>
        <p:spPr>
          <a:xfrm>
            <a:off x="5772924" y="1848349"/>
            <a:ext cx="1678500" cy="1678500"/>
          </a:xfrm>
          <a:prstGeom prst="arc">
            <a:avLst>
              <a:gd name="adj1" fmla="val 16200000"/>
              <a:gd name="adj2" fmla="val 3001340"/>
            </a:avLst>
          </a:prstGeom>
          <a:noFill/>
          <a:ln w="1143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3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Habilidades desarrolladas</a:t>
            </a:r>
            <a:endParaRPr dirty="0"/>
          </a:p>
        </p:txBody>
      </p:sp>
      <p:grpSp>
        <p:nvGrpSpPr>
          <p:cNvPr id="541" name="Google Shape;541;p37"/>
          <p:cNvGrpSpPr/>
          <p:nvPr/>
        </p:nvGrpSpPr>
        <p:grpSpPr>
          <a:xfrm>
            <a:off x="1747699" y="1188375"/>
            <a:ext cx="3342466" cy="667264"/>
            <a:chOff x="422522" y="1188375"/>
            <a:chExt cx="2655911" cy="667264"/>
          </a:xfrm>
        </p:grpSpPr>
        <p:sp>
          <p:nvSpPr>
            <p:cNvPr id="542" name="Google Shape;542;p37"/>
            <p:cNvSpPr txBox="1"/>
            <p:nvPr/>
          </p:nvSpPr>
          <p:spPr>
            <a:xfrm>
              <a:off x="422522" y="1513339"/>
              <a:ext cx="2655911" cy="3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r>
                <a:rPr lang="es-PA" dirty="0" smtClean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Herramienta </a:t>
              </a:r>
              <a:r>
                <a:rPr lang="es-PA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valiosa que me permitió tomar decisiones fundamentadas</a:t>
              </a:r>
              <a:endParaRPr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43" name="Google Shape;543;p37"/>
            <p:cNvSpPr txBox="1"/>
            <p:nvPr/>
          </p:nvSpPr>
          <p:spPr>
            <a:xfrm>
              <a:off x="462353" y="1188375"/>
              <a:ext cx="2395200" cy="3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A" sz="2000" dirty="0" smtClean="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Pensamiento critico</a:t>
              </a:r>
              <a:endParaRPr sz="2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544" name="Google Shape;544;p37"/>
          <p:cNvGrpSpPr/>
          <p:nvPr/>
        </p:nvGrpSpPr>
        <p:grpSpPr>
          <a:xfrm>
            <a:off x="1667567" y="2364458"/>
            <a:ext cx="3014364" cy="684600"/>
            <a:chOff x="462350" y="2047875"/>
            <a:chExt cx="2395203" cy="684600"/>
          </a:xfrm>
        </p:grpSpPr>
        <p:sp>
          <p:nvSpPr>
            <p:cNvPr id="545" name="Google Shape;545;p37"/>
            <p:cNvSpPr txBox="1"/>
            <p:nvPr/>
          </p:nvSpPr>
          <p:spPr>
            <a:xfrm>
              <a:off x="462350" y="2390175"/>
              <a:ext cx="2395200" cy="3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Aprendi reevaluar los enfonques que utilizaba</a:t>
              </a:r>
              <a:endParaRPr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46" name="Google Shape;546;p37"/>
            <p:cNvSpPr txBox="1"/>
            <p:nvPr/>
          </p:nvSpPr>
          <p:spPr>
            <a:xfrm>
              <a:off x="462353" y="2047875"/>
              <a:ext cx="2395200" cy="3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A" sz="2000" dirty="0" smtClean="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Recursividad</a:t>
              </a:r>
              <a:endParaRPr sz="2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547" name="Google Shape;547;p37"/>
          <p:cNvGrpSpPr/>
          <p:nvPr/>
        </p:nvGrpSpPr>
        <p:grpSpPr>
          <a:xfrm>
            <a:off x="1782229" y="3735968"/>
            <a:ext cx="3014364" cy="684600"/>
            <a:chOff x="462350" y="2907375"/>
            <a:chExt cx="2395203" cy="684600"/>
          </a:xfrm>
        </p:grpSpPr>
        <p:sp>
          <p:nvSpPr>
            <p:cNvPr id="548" name="Google Shape;548;p37"/>
            <p:cNvSpPr txBox="1"/>
            <p:nvPr/>
          </p:nvSpPr>
          <p:spPr>
            <a:xfrm>
              <a:off x="462350" y="3249675"/>
              <a:ext cx="2395200" cy="3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Pude comprender como buscar informacion relevante y confiable</a:t>
              </a:r>
              <a:endParaRPr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49" name="Google Shape;549;p37"/>
            <p:cNvSpPr txBox="1"/>
            <p:nvPr/>
          </p:nvSpPr>
          <p:spPr>
            <a:xfrm>
              <a:off x="462353" y="2907375"/>
              <a:ext cx="2395200" cy="3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 smtClean="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Investigación</a:t>
              </a:r>
              <a:endParaRPr sz="2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553" name="Google Shape;553;p37"/>
          <p:cNvSpPr/>
          <p:nvPr/>
        </p:nvSpPr>
        <p:spPr>
          <a:xfrm>
            <a:off x="757095" y="1088143"/>
            <a:ext cx="807700" cy="806275"/>
          </a:xfrm>
          <a:custGeom>
            <a:avLst/>
            <a:gdLst/>
            <a:ahLst/>
            <a:cxnLst/>
            <a:rect l="l" t="t" r="r" b="b"/>
            <a:pathLst>
              <a:path w="32308" h="32251" extrusionOk="0">
                <a:moveTo>
                  <a:pt x="16978" y="15"/>
                </a:moveTo>
                <a:cubicBezTo>
                  <a:pt x="20572" y="74"/>
                  <a:pt x="24019" y="1577"/>
                  <a:pt x="26523" y="3727"/>
                </a:cubicBezTo>
                <a:cubicBezTo>
                  <a:pt x="29027" y="5878"/>
                  <a:pt x="31325" y="9530"/>
                  <a:pt x="32002" y="12918"/>
                </a:cubicBezTo>
                <a:cubicBezTo>
                  <a:pt x="32680" y="16306"/>
                  <a:pt x="32149" y="21048"/>
                  <a:pt x="30588" y="24053"/>
                </a:cubicBezTo>
                <a:cubicBezTo>
                  <a:pt x="29027" y="27058"/>
                  <a:pt x="25963" y="29680"/>
                  <a:pt x="22634" y="30947"/>
                </a:cubicBezTo>
                <a:cubicBezTo>
                  <a:pt x="19305" y="32214"/>
                  <a:pt x="14062" y="32715"/>
                  <a:pt x="10615" y="31654"/>
                </a:cubicBezTo>
                <a:cubicBezTo>
                  <a:pt x="7168" y="30594"/>
                  <a:pt x="3692" y="27559"/>
                  <a:pt x="1954" y="24584"/>
                </a:cubicBezTo>
                <a:cubicBezTo>
                  <a:pt x="216" y="21609"/>
                  <a:pt x="-315" y="17337"/>
                  <a:pt x="186" y="13802"/>
                </a:cubicBezTo>
                <a:cubicBezTo>
                  <a:pt x="687" y="10267"/>
                  <a:pt x="2160" y="5671"/>
                  <a:pt x="4959" y="3373"/>
                </a:cubicBezTo>
                <a:cubicBezTo>
                  <a:pt x="7758" y="1075"/>
                  <a:pt x="13384" y="-44"/>
                  <a:pt x="16978" y="15"/>
                </a:cubicBez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5" name="Google Shape;555;p37"/>
          <p:cNvSpPr/>
          <p:nvPr/>
        </p:nvSpPr>
        <p:spPr>
          <a:xfrm>
            <a:off x="757056" y="2384804"/>
            <a:ext cx="807700" cy="806275"/>
          </a:xfrm>
          <a:custGeom>
            <a:avLst/>
            <a:gdLst/>
            <a:ahLst/>
            <a:cxnLst/>
            <a:rect l="l" t="t" r="r" b="b"/>
            <a:pathLst>
              <a:path w="32308" h="32251" extrusionOk="0">
                <a:moveTo>
                  <a:pt x="16978" y="15"/>
                </a:moveTo>
                <a:cubicBezTo>
                  <a:pt x="20572" y="74"/>
                  <a:pt x="24019" y="1577"/>
                  <a:pt x="26523" y="3727"/>
                </a:cubicBezTo>
                <a:cubicBezTo>
                  <a:pt x="29027" y="5878"/>
                  <a:pt x="31325" y="9530"/>
                  <a:pt x="32002" y="12918"/>
                </a:cubicBezTo>
                <a:cubicBezTo>
                  <a:pt x="32680" y="16306"/>
                  <a:pt x="32149" y="21048"/>
                  <a:pt x="30588" y="24053"/>
                </a:cubicBezTo>
                <a:cubicBezTo>
                  <a:pt x="29027" y="27058"/>
                  <a:pt x="25963" y="29680"/>
                  <a:pt x="22634" y="30947"/>
                </a:cubicBezTo>
                <a:cubicBezTo>
                  <a:pt x="19305" y="32214"/>
                  <a:pt x="14062" y="32715"/>
                  <a:pt x="10615" y="31654"/>
                </a:cubicBezTo>
                <a:cubicBezTo>
                  <a:pt x="7168" y="30594"/>
                  <a:pt x="3692" y="27559"/>
                  <a:pt x="1954" y="24584"/>
                </a:cubicBezTo>
                <a:cubicBezTo>
                  <a:pt x="216" y="21609"/>
                  <a:pt x="-315" y="17337"/>
                  <a:pt x="186" y="13802"/>
                </a:cubicBezTo>
                <a:cubicBezTo>
                  <a:pt x="687" y="10267"/>
                  <a:pt x="2160" y="5671"/>
                  <a:pt x="4959" y="3373"/>
                </a:cubicBezTo>
                <a:cubicBezTo>
                  <a:pt x="7758" y="1075"/>
                  <a:pt x="13384" y="-44"/>
                  <a:pt x="16978" y="15"/>
                </a:cubicBez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7" name="Google Shape;557;p37"/>
          <p:cNvSpPr/>
          <p:nvPr/>
        </p:nvSpPr>
        <p:spPr>
          <a:xfrm>
            <a:off x="757095" y="3675131"/>
            <a:ext cx="807700" cy="806275"/>
          </a:xfrm>
          <a:custGeom>
            <a:avLst/>
            <a:gdLst/>
            <a:ahLst/>
            <a:cxnLst/>
            <a:rect l="l" t="t" r="r" b="b"/>
            <a:pathLst>
              <a:path w="32308" h="32251" extrusionOk="0">
                <a:moveTo>
                  <a:pt x="16978" y="15"/>
                </a:moveTo>
                <a:cubicBezTo>
                  <a:pt x="20572" y="74"/>
                  <a:pt x="24019" y="1577"/>
                  <a:pt x="26523" y="3727"/>
                </a:cubicBezTo>
                <a:cubicBezTo>
                  <a:pt x="29027" y="5878"/>
                  <a:pt x="31325" y="9530"/>
                  <a:pt x="32002" y="12918"/>
                </a:cubicBezTo>
                <a:cubicBezTo>
                  <a:pt x="32680" y="16306"/>
                  <a:pt x="32149" y="21048"/>
                  <a:pt x="30588" y="24053"/>
                </a:cubicBezTo>
                <a:cubicBezTo>
                  <a:pt x="29027" y="27058"/>
                  <a:pt x="25963" y="29680"/>
                  <a:pt x="22634" y="30947"/>
                </a:cubicBezTo>
                <a:cubicBezTo>
                  <a:pt x="19305" y="32214"/>
                  <a:pt x="14062" y="32715"/>
                  <a:pt x="10615" y="31654"/>
                </a:cubicBezTo>
                <a:cubicBezTo>
                  <a:pt x="7168" y="30594"/>
                  <a:pt x="3692" y="27559"/>
                  <a:pt x="1954" y="24584"/>
                </a:cubicBezTo>
                <a:cubicBezTo>
                  <a:pt x="216" y="21609"/>
                  <a:pt x="-315" y="17337"/>
                  <a:pt x="186" y="13802"/>
                </a:cubicBezTo>
                <a:cubicBezTo>
                  <a:pt x="687" y="10267"/>
                  <a:pt x="2160" y="5671"/>
                  <a:pt x="4959" y="3373"/>
                </a:cubicBezTo>
                <a:cubicBezTo>
                  <a:pt x="7758" y="1075"/>
                  <a:pt x="13384" y="-44"/>
                  <a:pt x="16978" y="15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561" name="Google Shape;561;p37"/>
          <p:cNvGrpSpPr/>
          <p:nvPr/>
        </p:nvGrpSpPr>
        <p:grpSpPr>
          <a:xfrm>
            <a:off x="6374583" y="2471582"/>
            <a:ext cx="475160" cy="431999"/>
            <a:chOff x="2328725" y="3439575"/>
            <a:chExt cx="121100" cy="110100"/>
          </a:xfrm>
        </p:grpSpPr>
        <p:sp>
          <p:nvSpPr>
            <p:cNvPr id="562" name="Google Shape;562;p37"/>
            <p:cNvSpPr/>
            <p:nvPr/>
          </p:nvSpPr>
          <p:spPr>
            <a:xfrm>
              <a:off x="2348425" y="3439575"/>
              <a:ext cx="48675" cy="42025"/>
            </a:xfrm>
            <a:custGeom>
              <a:avLst/>
              <a:gdLst/>
              <a:ahLst/>
              <a:cxnLst/>
              <a:rect l="l" t="t" r="r" b="b"/>
              <a:pathLst>
                <a:path w="1947" h="1681" extrusionOk="0">
                  <a:moveTo>
                    <a:pt x="1033" y="255"/>
                  </a:moveTo>
                  <a:cubicBezTo>
                    <a:pt x="1094" y="255"/>
                    <a:pt x="1155" y="262"/>
                    <a:pt x="1217" y="279"/>
                  </a:cubicBezTo>
                  <a:cubicBezTo>
                    <a:pt x="1298" y="302"/>
                    <a:pt x="1402" y="372"/>
                    <a:pt x="1460" y="430"/>
                  </a:cubicBezTo>
                  <a:cubicBezTo>
                    <a:pt x="1611" y="592"/>
                    <a:pt x="1657" y="789"/>
                    <a:pt x="1599" y="986"/>
                  </a:cubicBezTo>
                  <a:cubicBezTo>
                    <a:pt x="1576" y="1055"/>
                    <a:pt x="1541" y="1125"/>
                    <a:pt x="1530" y="1136"/>
                  </a:cubicBezTo>
                  <a:cubicBezTo>
                    <a:pt x="1391" y="1310"/>
                    <a:pt x="1205" y="1414"/>
                    <a:pt x="997" y="1414"/>
                  </a:cubicBezTo>
                  <a:cubicBezTo>
                    <a:pt x="742" y="1414"/>
                    <a:pt x="498" y="1264"/>
                    <a:pt x="406" y="1055"/>
                  </a:cubicBezTo>
                  <a:cubicBezTo>
                    <a:pt x="359" y="939"/>
                    <a:pt x="313" y="708"/>
                    <a:pt x="556" y="453"/>
                  </a:cubicBezTo>
                  <a:cubicBezTo>
                    <a:pt x="556" y="441"/>
                    <a:pt x="568" y="441"/>
                    <a:pt x="568" y="441"/>
                  </a:cubicBezTo>
                  <a:cubicBezTo>
                    <a:pt x="580" y="418"/>
                    <a:pt x="649" y="360"/>
                    <a:pt x="719" y="325"/>
                  </a:cubicBezTo>
                  <a:cubicBezTo>
                    <a:pt x="816" y="280"/>
                    <a:pt x="923" y="255"/>
                    <a:pt x="1033" y="255"/>
                  </a:cubicBezTo>
                  <a:close/>
                  <a:moveTo>
                    <a:pt x="1031" y="1"/>
                  </a:moveTo>
                  <a:cubicBezTo>
                    <a:pt x="811" y="1"/>
                    <a:pt x="591" y="70"/>
                    <a:pt x="394" y="233"/>
                  </a:cubicBezTo>
                  <a:cubicBezTo>
                    <a:pt x="383" y="233"/>
                    <a:pt x="383" y="244"/>
                    <a:pt x="371" y="256"/>
                  </a:cubicBezTo>
                  <a:cubicBezTo>
                    <a:pt x="359" y="267"/>
                    <a:pt x="313" y="337"/>
                    <a:pt x="267" y="395"/>
                  </a:cubicBezTo>
                  <a:cubicBezTo>
                    <a:pt x="0" y="789"/>
                    <a:pt x="70" y="1252"/>
                    <a:pt x="440" y="1507"/>
                  </a:cubicBezTo>
                  <a:cubicBezTo>
                    <a:pt x="603" y="1623"/>
                    <a:pt x="788" y="1681"/>
                    <a:pt x="962" y="1681"/>
                  </a:cubicBezTo>
                  <a:cubicBezTo>
                    <a:pt x="1205" y="1681"/>
                    <a:pt x="1437" y="1588"/>
                    <a:pt x="1634" y="1403"/>
                  </a:cubicBezTo>
                  <a:cubicBezTo>
                    <a:pt x="1680" y="1357"/>
                    <a:pt x="1727" y="1299"/>
                    <a:pt x="1750" y="1275"/>
                  </a:cubicBezTo>
                  <a:cubicBezTo>
                    <a:pt x="1750" y="1275"/>
                    <a:pt x="1761" y="1264"/>
                    <a:pt x="1761" y="1252"/>
                  </a:cubicBezTo>
                  <a:cubicBezTo>
                    <a:pt x="1947" y="916"/>
                    <a:pt x="1912" y="557"/>
                    <a:pt x="1680" y="279"/>
                  </a:cubicBezTo>
                  <a:cubicBezTo>
                    <a:pt x="1622" y="221"/>
                    <a:pt x="1576" y="163"/>
                    <a:pt x="1553" y="140"/>
                  </a:cubicBezTo>
                  <a:cubicBezTo>
                    <a:pt x="1553" y="140"/>
                    <a:pt x="1541" y="128"/>
                    <a:pt x="1518" y="117"/>
                  </a:cubicBezTo>
                  <a:cubicBezTo>
                    <a:pt x="1356" y="36"/>
                    <a:pt x="1194" y="1"/>
                    <a:pt x="1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7"/>
            <p:cNvSpPr/>
            <p:nvPr/>
          </p:nvSpPr>
          <p:spPr>
            <a:xfrm>
              <a:off x="2328725" y="3486225"/>
              <a:ext cx="88650" cy="63450"/>
            </a:xfrm>
            <a:custGeom>
              <a:avLst/>
              <a:gdLst/>
              <a:ahLst/>
              <a:cxnLst/>
              <a:rect l="l" t="t" r="r" b="b"/>
              <a:pathLst>
                <a:path w="3546" h="2538" extrusionOk="0">
                  <a:moveTo>
                    <a:pt x="2040" y="0"/>
                  </a:moveTo>
                  <a:cubicBezTo>
                    <a:pt x="1704" y="0"/>
                    <a:pt x="1368" y="0"/>
                    <a:pt x="1032" y="12"/>
                  </a:cubicBezTo>
                  <a:cubicBezTo>
                    <a:pt x="846" y="24"/>
                    <a:pt x="661" y="35"/>
                    <a:pt x="475" y="58"/>
                  </a:cubicBezTo>
                  <a:cubicBezTo>
                    <a:pt x="471" y="54"/>
                    <a:pt x="466" y="53"/>
                    <a:pt x="461" y="53"/>
                  </a:cubicBezTo>
                  <a:cubicBezTo>
                    <a:pt x="450" y="53"/>
                    <a:pt x="437" y="58"/>
                    <a:pt x="429" y="58"/>
                  </a:cubicBezTo>
                  <a:cubicBezTo>
                    <a:pt x="267" y="105"/>
                    <a:pt x="128" y="221"/>
                    <a:pt x="58" y="371"/>
                  </a:cubicBezTo>
                  <a:cubicBezTo>
                    <a:pt x="47" y="394"/>
                    <a:pt x="47" y="406"/>
                    <a:pt x="47" y="417"/>
                  </a:cubicBezTo>
                  <a:cubicBezTo>
                    <a:pt x="35" y="429"/>
                    <a:pt x="35" y="452"/>
                    <a:pt x="35" y="475"/>
                  </a:cubicBezTo>
                  <a:cubicBezTo>
                    <a:pt x="23" y="1008"/>
                    <a:pt x="0" y="1553"/>
                    <a:pt x="35" y="2098"/>
                  </a:cubicBezTo>
                  <a:cubicBezTo>
                    <a:pt x="35" y="2144"/>
                    <a:pt x="58" y="2179"/>
                    <a:pt x="93" y="2190"/>
                  </a:cubicBezTo>
                  <a:cubicBezTo>
                    <a:pt x="105" y="2213"/>
                    <a:pt x="128" y="2225"/>
                    <a:pt x="162" y="2225"/>
                  </a:cubicBezTo>
                  <a:cubicBezTo>
                    <a:pt x="371" y="2225"/>
                    <a:pt x="591" y="2213"/>
                    <a:pt x="811" y="2213"/>
                  </a:cubicBezTo>
                  <a:cubicBezTo>
                    <a:pt x="811" y="2283"/>
                    <a:pt x="811" y="2353"/>
                    <a:pt x="811" y="2410"/>
                  </a:cubicBezTo>
                  <a:cubicBezTo>
                    <a:pt x="811" y="2422"/>
                    <a:pt x="811" y="2445"/>
                    <a:pt x="823" y="2457"/>
                  </a:cubicBezTo>
                  <a:cubicBezTo>
                    <a:pt x="835" y="2492"/>
                    <a:pt x="869" y="2526"/>
                    <a:pt x="916" y="2526"/>
                  </a:cubicBezTo>
                  <a:cubicBezTo>
                    <a:pt x="1518" y="2526"/>
                    <a:pt x="2132" y="2538"/>
                    <a:pt x="2735" y="2538"/>
                  </a:cubicBezTo>
                  <a:cubicBezTo>
                    <a:pt x="2839" y="2538"/>
                    <a:pt x="2862" y="2434"/>
                    <a:pt x="2828" y="2376"/>
                  </a:cubicBezTo>
                  <a:cubicBezTo>
                    <a:pt x="2828" y="2353"/>
                    <a:pt x="2828" y="2329"/>
                    <a:pt x="2828" y="2295"/>
                  </a:cubicBezTo>
                  <a:lnTo>
                    <a:pt x="3349" y="2295"/>
                  </a:lnTo>
                  <a:cubicBezTo>
                    <a:pt x="3372" y="2295"/>
                    <a:pt x="3395" y="2283"/>
                    <a:pt x="3407" y="2271"/>
                  </a:cubicBezTo>
                  <a:cubicBezTo>
                    <a:pt x="3476" y="2271"/>
                    <a:pt x="3546" y="2237"/>
                    <a:pt x="3546" y="2156"/>
                  </a:cubicBezTo>
                  <a:cubicBezTo>
                    <a:pt x="3546" y="1796"/>
                    <a:pt x="3534" y="1449"/>
                    <a:pt x="3523" y="1090"/>
                  </a:cubicBezTo>
                  <a:cubicBezTo>
                    <a:pt x="3523" y="1020"/>
                    <a:pt x="3511" y="950"/>
                    <a:pt x="3511" y="869"/>
                  </a:cubicBezTo>
                  <a:lnTo>
                    <a:pt x="3500" y="881"/>
                  </a:lnTo>
                  <a:cubicBezTo>
                    <a:pt x="3430" y="916"/>
                    <a:pt x="3361" y="962"/>
                    <a:pt x="3291" y="985"/>
                  </a:cubicBezTo>
                  <a:cubicBezTo>
                    <a:pt x="3303" y="1217"/>
                    <a:pt x="3303" y="1437"/>
                    <a:pt x="3314" y="1657"/>
                  </a:cubicBezTo>
                  <a:cubicBezTo>
                    <a:pt x="3314" y="1796"/>
                    <a:pt x="3314" y="1935"/>
                    <a:pt x="3314" y="2074"/>
                  </a:cubicBezTo>
                  <a:cubicBezTo>
                    <a:pt x="3152" y="2074"/>
                    <a:pt x="2990" y="2074"/>
                    <a:pt x="2828" y="2086"/>
                  </a:cubicBezTo>
                  <a:cubicBezTo>
                    <a:pt x="2816" y="1727"/>
                    <a:pt x="2793" y="1287"/>
                    <a:pt x="2781" y="1020"/>
                  </a:cubicBezTo>
                  <a:cubicBezTo>
                    <a:pt x="2775" y="945"/>
                    <a:pt x="2717" y="907"/>
                    <a:pt x="2661" y="907"/>
                  </a:cubicBezTo>
                  <a:cubicBezTo>
                    <a:pt x="2604" y="907"/>
                    <a:pt x="2549" y="945"/>
                    <a:pt x="2549" y="1020"/>
                  </a:cubicBezTo>
                  <a:cubicBezTo>
                    <a:pt x="2573" y="1344"/>
                    <a:pt x="2596" y="1959"/>
                    <a:pt x="2596" y="2329"/>
                  </a:cubicBezTo>
                  <a:cubicBezTo>
                    <a:pt x="2074" y="2329"/>
                    <a:pt x="1553" y="2318"/>
                    <a:pt x="1032" y="2318"/>
                  </a:cubicBezTo>
                  <a:cubicBezTo>
                    <a:pt x="1032" y="1947"/>
                    <a:pt x="1032" y="1356"/>
                    <a:pt x="1032" y="1043"/>
                  </a:cubicBezTo>
                  <a:cubicBezTo>
                    <a:pt x="1032" y="968"/>
                    <a:pt x="974" y="930"/>
                    <a:pt x="916" y="930"/>
                  </a:cubicBezTo>
                  <a:cubicBezTo>
                    <a:pt x="858" y="930"/>
                    <a:pt x="800" y="968"/>
                    <a:pt x="800" y="1043"/>
                  </a:cubicBezTo>
                  <a:cubicBezTo>
                    <a:pt x="800" y="1275"/>
                    <a:pt x="800" y="1669"/>
                    <a:pt x="811" y="2005"/>
                  </a:cubicBezTo>
                  <a:lnTo>
                    <a:pt x="255" y="2005"/>
                  </a:lnTo>
                  <a:cubicBezTo>
                    <a:pt x="232" y="1495"/>
                    <a:pt x="255" y="985"/>
                    <a:pt x="255" y="475"/>
                  </a:cubicBezTo>
                  <a:cubicBezTo>
                    <a:pt x="302" y="383"/>
                    <a:pt x="383" y="313"/>
                    <a:pt x="487" y="278"/>
                  </a:cubicBezTo>
                  <a:cubicBezTo>
                    <a:pt x="800" y="244"/>
                    <a:pt x="1124" y="232"/>
                    <a:pt x="1449" y="232"/>
                  </a:cubicBezTo>
                  <a:cubicBezTo>
                    <a:pt x="1557" y="228"/>
                    <a:pt x="1665" y="227"/>
                    <a:pt x="1774" y="227"/>
                  </a:cubicBezTo>
                  <a:cubicBezTo>
                    <a:pt x="1991" y="227"/>
                    <a:pt x="2210" y="232"/>
                    <a:pt x="2434" y="232"/>
                  </a:cubicBezTo>
                  <a:lnTo>
                    <a:pt x="2920" y="232"/>
                  </a:lnTo>
                  <a:cubicBezTo>
                    <a:pt x="2897" y="186"/>
                    <a:pt x="2851" y="139"/>
                    <a:pt x="2804" y="93"/>
                  </a:cubicBezTo>
                  <a:cubicBezTo>
                    <a:pt x="2781" y="70"/>
                    <a:pt x="2758" y="47"/>
                    <a:pt x="2735" y="24"/>
                  </a:cubicBezTo>
                  <a:cubicBezTo>
                    <a:pt x="2723" y="12"/>
                    <a:pt x="2723" y="12"/>
                    <a:pt x="27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7"/>
            <p:cNvSpPr/>
            <p:nvPr/>
          </p:nvSpPr>
          <p:spPr>
            <a:xfrm>
              <a:off x="2393325" y="3455800"/>
              <a:ext cx="56500" cy="53900"/>
            </a:xfrm>
            <a:custGeom>
              <a:avLst/>
              <a:gdLst/>
              <a:ahLst/>
              <a:cxnLst/>
              <a:rect l="l" t="t" r="r" b="b"/>
              <a:pathLst>
                <a:path w="2260" h="2156" extrusionOk="0">
                  <a:moveTo>
                    <a:pt x="1136" y="314"/>
                  </a:moveTo>
                  <a:cubicBezTo>
                    <a:pt x="1182" y="406"/>
                    <a:pt x="1228" y="499"/>
                    <a:pt x="1275" y="592"/>
                  </a:cubicBezTo>
                  <a:cubicBezTo>
                    <a:pt x="1310" y="661"/>
                    <a:pt x="1344" y="731"/>
                    <a:pt x="1379" y="800"/>
                  </a:cubicBezTo>
                  <a:cubicBezTo>
                    <a:pt x="1402" y="823"/>
                    <a:pt x="1425" y="847"/>
                    <a:pt x="1460" y="858"/>
                  </a:cubicBezTo>
                  <a:cubicBezTo>
                    <a:pt x="1507" y="858"/>
                    <a:pt x="1553" y="870"/>
                    <a:pt x="1599" y="881"/>
                  </a:cubicBezTo>
                  <a:cubicBezTo>
                    <a:pt x="1680" y="893"/>
                    <a:pt x="1761" y="904"/>
                    <a:pt x="1843" y="916"/>
                  </a:cubicBezTo>
                  <a:cubicBezTo>
                    <a:pt x="1866" y="928"/>
                    <a:pt x="1889" y="928"/>
                    <a:pt x="1924" y="939"/>
                  </a:cubicBezTo>
                  <a:cubicBezTo>
                    <a:pt x="1912" y="939"/>
                    <a:pt x="1912" y="951"/>
                    <a:pt x="1900" y="951"/>
                  </a:cubicBezTo>
                  <a:cubicBezTo>
                    <a:pt x="1889" y="962"/>
                    <a:pt x="1877" y="974"/>
                    <a:pt x="1866" y="986"/>
                  </a:cubicBezTo>
                  <a:cubicBezTo>
                    <a:pt x="1843" y="1020"/>
                    <a:pt x="1819" y="1044"/>
                    <a:pt x="1796" y="1067"/>
                  </a:cubicBezTo>
                  <a:cubicBezTo>
                    <a:pt x="1785" y="1078"/>
                    <a:pt x="1773" y="1090"/>
                    <a:pt x="1761" y="1101"/>
                  </a:cubicBezTo>
                  <a:cubicBezTo>
                    <a:pt x="1611" y="1241"/>
                    <a:pt x="1564" y="1298"/>
                    <a:pt x="1564" y="1380"/>
                  </a:cubicBezTo>
                  <a:cubicBezTo>
                    <a:pt x="1564" y="1380"/>
                    <a:pt x="1564" y="1391"/>
                    <a:pt x="1564" y="1391"/>
                  </a:cubicBezTo>
                  <a:cubicBezTo>
                    <a:pt x="1576" y="1449"/>
                    <a:pt x="1588" y="1519"/>
                    <a:pt x="1599" y="1588"/>
                  </a:cubicBezTo>
                  <a:cubicBezTo>
                    <a:pt x="1622" y="1681"/>
                    <a:pt x="1634" y="1785"/>
                    <a:pt x="1646" y="1866"/>
                  </a:cubicBezTo>
                  <a:cubicBezTo>
                    <a:pt x="1634" y="1866"/>
                    <a:pt x="1622" y="1855"/>
                    <a:pt x="1611" y="1855"/>
                  </a:cubicBezTo>
                  <a:cubicBezTo>
                    <a:pt x="1611" y="1855"/>
                    <a:pt x="1611" y="1843"/>
                    <a:pt x="1611" y="1843"/>
                  </a:cubicBezTo>
                  <a:cubicBezTo>
                    <a:pt x="1518" y="1808"/>
                    <a:pt x="1425" y="1774"/>
                    <a:pt x="1344" y="1727"/>
                  </a:cubicBezTo>
                  <a:lnTo>
                    <a:pt x="1182" y="1646"/>
                  </a:lnTo>
                  <a:cubicBezTo>
                    <a:pt x="1159" y="1646"/>
                    <a:pt x="1147" y="1634"/>
                    <a:pt x="1136" y="1634"/>
                  </a:cubicBezTo>
                  <a:cubicBezTo>
                    <a:pt x="1113" y="1634"/>
                    <a:pt x="1101" y="1646"/>
                    <a:pt x="1078" y="1646"/>
                  </a:cubicBezTo>
                  <a:cubicBezTo>
                    <a:pt x="1020" y="1681"/>
                    <a:pt x="962" y="1704"/>
                    <a:pt x="904" y="1739"/>
                  </a:cubicBezTo>
                  <a:cubicBezTo>
                    <a:pt x="904" y="1739"/>
                    <a:pt x="892" y="1750"/>
                    <a:pt x="881" y="1750"/>
                  </a:cubicBezTo>
                  <a:cubicBezTo>
                    <a:pt x="823" y="1785"/>
                    <a:pt x="753" y="1820"/>
                    <a:pt x="684" y="1855"/>
                  </a:cubicBezTo>
                  <a:cubicBezTo>
                    <a:pt x="672" y="1855"/>
                    <a:pt x="672" y="1855"/>
                    <a:pt x="661" y="1866"/>
                  </a:cubicBezTo>
                  <a:cubicBezTo>
                    <a:pt x="672" y="1820"/>
                    <a:pt x="672" y="1774"/>
                    <a:pt x="672" y="1739"/>
                  </a:cubicBezTo>
                  <a:cubicBezTo>
                    <a:pt x="695" y="1623"/>
                    <a:pt x="695" y="1507"/>
                    <a:pt x="684" y="1403"/>
                  </a:cubicBezTo>
                  <a:cubicBezTo>
                    <a:pt x="684" y="1368"/>
                    <a:pt x="672" y="1333"/>
                    <a:pt x="661" y="1298"/>
                  </a:cubicBezTo>
                  <a:cubicBezTo>
                    <a:pt x="614" y="1217"/>
                    <a:pt x="545" y="1148"/>
                    <a:pt x="487" y="1090"/>
                  </a:cubicBezTo>
                  <a:cubicBezTo>
                    <a:pt x="464" y="1067"/>
                    <a:pt x="452" y="1055"/>
                    <a:pt x="429" y="1032"/>
                  </a:cubicBezTo>
                  <a:cubicBezTo>
                    <a:pt x="406" y="1009"/>
                    <a:pt x="383" y="986"/>
                    <a:pt x="359" y="962"/>
                  </a:cubicBezTo>
                  <a:cubicBezTo>
                    <a:pt x="348" y="951"/>
                    <a:pt x="336" y="939"/>
                    <a:pt x="325" y="928"/>
                  </a:cubicBezTo>
                  <a:cubicBezTo>
                    <a:pt x="383" y="916"/>
                    <a:pt x="429" y="916"/>
                    <a:pt x="487" y="904"/>
                  </a:cubicBezTo>
                  <a:lnTo>
                    <a:pt x="533" y="904"/>
                  </a:lnTo>
                  <a:cubicBezTo>
                    <a:pt x="545" y="893"/>
                    <a:pt x="556" y="893"/>
                    <a:pt x="568" y="893"/>
                  </a:cubicBezTo>
                  <a:lnTo>
                    <a:pt x="603" y="893"/>
                  </a:lnTo>
                  <a:cubicBezTo>
                    <a:pt x="777" y="881"/>
                    <a:pt x="846" y="858"/>
                    <a:pt x="881" y="800"/>
                  </a:cubicBezTo>
                  <a:cubicBezTo>
                    <a:pt x="916" y="742"/>
                    <a:pt x="950" y="673"/>
                    <a:pt x="985" y="603"/>
                  </a:cubicBezTo>
                  <a:cubicBezTo>
                    <a:pt x="1031" y="511"/>
                    <a:pt x="1066" y="418"/>
                    <a:pt x="1124" y="337"/>
                  </a:cubicBezTo>
                  <a:cubicBezTo>
                    <a:pt x="1124" y="325"/>
                    <a:pt x="1124" y="325"/>
                    <a:pt x="1136" y="314"/>
                  </a:cubicBezTo>
                  <a:close/>
                  <a:moveTo>
                    <a:pt x="1136" y="1"/>
                  </a:moveTo>
                  <a:cubicBezTo>
                    <a:pt x="1101" y="1"/>
                    <a:pt x="1066" y="12"/>
                    <a:pt x="1043" y="35"/>
                  </a:cubicBezTo>
                  <a:cubicBezTo>
                    <a:pt x="927" y="151"/>
                    <a:pt x="846" y="337"/>
                    <a:pt x="765" y="499"/>
                  </a:cubicBezTo>
                  <a:cubicBezTo>
                    <a:pt x="742" y="545"/>
                    <a:pt x="719" y="592"/>
                    <a:pt x="695" y="638"/>
                  </a:cubicBezTo>
                  <a:cubicBezTo>
                    <a:pt x="672" y="638"/>
                    <a:pt x="649" y="650"/>
                    <a:pt x="626" y="650"/>
                  </a:cubicBezTo>
                  <a:cubicBezTo>
                    <a:pt x="591" y="650"/>
                    <a:pt x="568" y="650"/>
                    <a:pt x="556" y="661"/>
                  </a:cubicBezTo>
                  <a:lnTo>
                    <a:pt x="498" y="661"/>
                  </a:lnTo>
                  <a:lnTo>
                    <a:pt x="452" y="673"/>
                  </a:lnTo>
                  <a:cubicBezTo>
                    <a:pt x="336" y="684"/>
                    <a:pt x="209" y="696"/>
                    <a:pt x="93" y="731"/>
                  </a:cubicBezTo>
                  <a:cubicBezTo>
                    <a:pt x="70" y="742"/>
                    <a:pt x="58" y="742"/>
                    <a:pt x="47" y="754"/>
                  </a:cubicBezTo>
                  <a:cubicBezTo>
                    <a:pt x="35" y="765"/>
                    <a:pt x="23" y="777"/>
                    <a:pt x="12" y="789"/>
                  </a:cubicBezTo>
                  <a:cubicBezTo>
                    <a:pt x="0" y="823"/>
                    <a:pt x="0" y="847"/>
                    <a:pt x="12" y="881"/>
                  </a:cubicBezTo>
                  <a:cubicBezTo>
                    <a:pt x="35" y="974"/>
                    <a:pt x="116" y="1055"/>
                    <a:pt x="197" y="1125"/>
                  </a:cubicBezTo>
                  <a:cubicBezTo>
                    <a:pt x="220" y="1148"/>
                    <a:pt x="232" y="1171"/>
                    <a:pt x="255" y="1183"/>
                  </a:cubicBezTo>
                  <a:cubicBezTo>
                    <a:pt x="267" y="1194"/>
                    <a:pt x="278" y="1206"/>
                    <a:pt x="290" y="1217"/>
                  </a:cubicBezTo>
                  <a:cubicBezTo>
                    <a:pt x="301" y="1229"/>
                    <a:pt x="313" y="1241"/>
                    <a:pt x="325" y="1252"/>
                  </a:cubicBezTo>
                  <a:cubicBezTo>
                    <a:pt x="383" y="1310"/>
                    <a:pt x="440" y="1368"/>
                    <a:pt x="452" y="1426"/>
                  </a:cubicBezTo>
                  <a:cubicBezTo>
                    <a:pt x="452" y="1438"/>
                    <a:pt x="452" y="1449"/>
                    <a:pt x="452" y="1461"/>
                  </a:cubicBezTo>
                  <a:cubicBezTo>
                    <a:pt x="464" y="1611"/>
                    <a:pt x="429" y="1797"/>
                    <a:pt x="406" y="1959"/>
                  </a:cubicBezTo>
                  <a:lnTo>
                    <a:pt x="394" y="2017"/>
                  </a:lnTo>
                  <a:cubicBezTo>
                    <a:pt x="394" y="2052"/>
                    <a:pt x="406" y="2086"/>
                    <a:pt x="417" y="2110"/>
                  </a:cubicBezTo>
                  <a:cubicBezTo>
                    <a:pt x="429" y="2121"/>
                    <a:pt x="429" y="2121"/>
                    <a:pt x="440" y="2121"/>
                  </a:cubicBezTo>
                  <a:cubicBezTo>
                    <a:pt x="452" y="2144"/>
                    <a:pt x="487" y="2156"/>
                    <a:pt x="510" y="2156"/>
                  </a:cubicBezTo>
                  <a:lnTo>
                    <a:pt x="545" y="2156"/>
                  </a:lnTo>
                  <a:cubicBezTo>
                    <a:pt x="580" y="2144"/>
                    <a:pt x="614" y="2133"/>
                    <a:pt x="649" y="2121"/>
                  </a:cubicBezTo>
                  <a:cubicBezTo>
                    <a:pt x="661" y="2110"/>
                    <a:pt x="684" y="2110"/>
                    <a:pt x="695" y="2098"/>
                  </a:cubicBezTo>
                  <a:cubicBezTo>
                    <a:pt x="777" y="2063"/>
                    <a:pt x="858" y="2028"/>
                    <a:pt x="927" y="1994"/>
                  </a:cubicBezTo>
                  <a:cubicBezTo>
                    <a:pt x="950" y="1982"/>
                    <a:pt x="974" y="1971"/>
                    <a:pt x="997" y="1959"/>
                  </a:cubicBezTo>
                  <a:cubicBezTo>
                    <a:pt x="1031" y="1947"/>
                    <a:pt x="1055" y="1924"/>
                    <a:pt x="1089" y="1913"/>
                  </a:cubicBezTo>
                  <a:cubicBezTo>
                    <a:pt x="1101" y="1901"/>
                    <a:pt x="1113" y="1901"/>
                    <a:pt x="1136" y="1889"/>
                  </a:cubicBezTo>
                  <a:lnTo>
                    <a:pt x="1252" y="1936"/>
                  </a:lnTo>
                  <a:cubicBezTo>
                    <a:pt x="1333" y="1982"/>
                    <a:pt x="1425" y="2017"/>
                    <a:pt x="1507" y="2063"/>
                  </a:cubicBezTo>
                  <a:cubicBezTo>
                    <a:pt x="1518" y="2075"/>
                    <a:pt x="1541" y="2075"/>
                    <a:pt x="1553" y="2086"/>
                  </a:cubicBezTo>
                  <a:cubicBezTo>
                    <a:pt x="1599" y="2110"/>
                    <a:pt x="1669" y="2144"/>
                    <a:pt x="1738" y="2156"/>
                  </a:cubicBezTo>
                  <a:lnTo>
                    <a:pt x="1750" y="2156"/>
                  </a:lnTo>
                  <a:cubicBezTo>
                    <a:pt x="1785" y="2156"/>
                    <a:pt x="1819" y="2133"/>
                    <a:pt x="1843" y="2110"/>
                  </a:cubicBezTo>
                  <a:cubicBezTo>
                    <a:pt x="1854" y="2098"/>
                    <a:pt x="1866" y="2075"/>
                    <a:pt x="1866" y="2063"/>
                  </a:cubicBezTo>
                  <a:cubicBezTo>
                    <a:pt x="1900" y="1901"/>
                    <a:pt x="1866" y="1704"/>
                    <a:pt x="1843" y="1542"/>
                  </a:cubicBezTo>
                  <a:cubicBezTo>
                    <a:pt x="1831" y="1495"/>
                    <a:pt x="1819" y="1461"/>
                    <a:pt x="1819" y="1426"/>
                  </a:cubicBezTo>
                  <a:cubicBezTo>
                    <a:pt x="1819" y="1414"/>
                    <a:pt x="1808" y="1403"/>
                    <a:pt x="1808" y="1391"/>
                  </a:cubicBezTo>
                  <a:cubicBezTo>
                    <a:pt x="1843" y="1356"/>
                    <a:pt x="1900" y="1298"/>
                    <a:pt x="1924" y="1275"/>
                  </a:cubicBezTo>
                  <a:cubicBezTo>
                    <a:pt x="1947" y="1252"/>
                    <a:pt x="1958" y="1241"/>
                    <a:pt x="1970" y="1229"/>
                  </a:cubicBezTo>
                  <a:cubicBezTo>
                    <a:pt x="1993" y="1206"/>
                    <a:pt x="2016" y="1171"/>
                    <a:pt x="2040" y="1148"/>
                  </a:cubicBezTo>
                  <a:cubicBezTo>
                    <a:pt x="2109" y="1078"/>
                    <a:pt x="2167" y="1009"/>
                    <a:pt x="2225" y="939"/>
                  </a:cubicBezTo>
                  <a:cubicBezTo>
                    <a:pt x="2237" y="928"/>
                    <a:pt x="2237" y="928"/>
                    <a:pt x="2248" y="916"/>
                  </a:cubicBezTo>
                  <a:cubicBezTo>
                    <a:pt x="2260" y="893"/>
                    <a:pt x="2260" y="858"/>
                    <a:pt x="2248" y="823"/>
                  </a:cubicBezTo>
                  <a:cubicBezTo>
                    <a:pt x="2237" y="789"/>
                    <a:pt x="2202" y="754"/>
                    <a:pt x="2155" y="754"/>
                  </a:cubicBezTo>
                  <a:cubicBezTo>
                    <a:pt x="2121" y="742"/>
                    <a:pt x="2074" y="731"/>
                    <a:pt x="2028" y="719"/>
                  </a:cubicBezTo>
                  <a:cubicBezTo>
                    <a:pt x="1982" y="708"/>
                    <a:pt x="1935" y="696"/>
                    <a:pt x="1889" y="684"/>
                  </a:cubicBezTo>
                  <a:cubicBezTo>
                    <a:pt x="1796" y="673"/>
                    <a:pt x="1715" y="650"/>
                    <a:pt x="1634" y="638"/>
                  </a:cubicBezTo>
                  <a:lnTo>
                    <a:pt x="1564" y="626"/>
                  </a:lnTo>
                  <a:cubicBezTo>
                    <a:pt x="1541" y="592"/>
                    <a:pt x="1518" y="534"/>
                    <a:pt x="1495" y="487"/>
                  </a:cubicBezTo>
                  <a:cubicBezTo>
                    <a:pt x="1414" y="325"/>
                    <a:pt x="1333" y="163"/>
                    <a:pt x="1217" y="35"/>
                  </a:cubicBezTo>
                  <a:cubicBezTo>
                    <a:pt x="1205" y="24"/>
                    <a:pt x="1182" y="12"/>
                    <a:pt x="1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13330;p75"/>
          <p:cNvGrpSpPr/>
          <p:nvPr/>
        </p:nvGrpSpPr>
        <p:grpSpPr>
          <a:xfrm>
            <a:off x="990602" y="1345387"/>
            <a:ext cx="340608" cy="340168"/>
            <a:chOff x="5053900" y="2021500"/>
            <a:chExt cx="483750" cy="483125"/>
          </a:xfrm>
          <a:solidFill>
            <a:schemeClr val="tx1"/>
          </a:solidFill>
        </p:grpSpPr>
        <p:sp>
          <p:nvSpPr>
            <p:cNvPr id="37" name="Google Shape;13331;p75"/>
            <p:cNvSpPr/>
            <p:nvPr/>
          </p:nvSpPr>
          <p:spPr>
            <a:xfrm>
              <a:off x="5281350" y="2078100"/>
              <a:ext cx="127375" cy="127350"/>
            </a:xfrm>
            <a:custGeom>
              <a:avLst/>
              <a:gdLst/>
              <a:ahLst/>
              <a:cxnLst/>
              <a:rect l="l" t="t" r="r" b="b"/>
              <a:pathLst>
                <a:path w="5095" h="5094" extrusionOk="0">
                  <a:moveTo>
                    <a:pt x="565" y="0"/>
                  </a:moveTo>
                  <a:cubicBezTo>
                    <a:pt x="251" y="0"/>
                    <a:pt x="1" y="254"/>
                    <a:pt x="1" y="568"/>
                  </a:cubicBezTo>
                  <a:cubicBezTo>
                    <a:pt x="1" y="879"/>
                    <a:pt x="251" y="1132"/>
                    <a:pt x="565" y="1132"/>
                  </a:cubicBezTo>
                  <a:cubicBezTo>
                    <a:pt x="2440" y="1135"/>
                    <a:pt x="3959" y="2654"/>
                    <a:pt x="3962" y="4529"/>
                  </a:cubicBezTo>
                  <a:cubicBezTo>
                    <a:pt x="3962" y="4843"/>
                    <a:pt x="4216" y="5094"/>
                    <a:pt x="4530" y="5094"/>
                  </a:cubicBezTo>
                  <a:cubicBezTo>
                    <a:pt x="4841" y="5094"/>
                    <a:pt x="5094" y="4843"/>
                    <a:pt x="5094" y="4529"/>
                  </a:cubicBezTo>
                  <a:cubicBezTo>
                    <a:pt x="5091" y="2029"/>
                    <a:pt x="3065" y="3"/>
                    <a:pt x="5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8" name="Google Shape;13332;p75"/>
            <p:cNvSpPr/>
            <p:nvPr/>
          </p:nvSpPr>
          <p:spPr>
            <a:xfrm>
              <a:off x="5118000" y="2021500"/>
              <a:ext cx="368700" cy="483125"/>
            </a:xfrm>
            <a:custGeom>
              <a:avLst/>
              <a:gdLst/>
              <a:ahLst/>
              <a:cxnLst/>
              <a:rect l="l" t="t" r="r" b="b"/>
              <a:pathLst>
                <a:path w="14748" h="19325" extrusionOk="0">
                  <a:moveTo>
                    <a:pt x="7088" y="1135"/>
                  </a:moveTo>
                  <a:cubicBezTo>
                    <a:pt x="8391" y="1135"/>
                    <a:pt x="9651" y="1571"/>
                    <a:pt x="10668" y="2397"/>
                  </a:cubicBezTo>
                  <a:cubicBezTo>
                    <a:pt x="13159" y="4417"/>
                    <a:pt x="13473" y="8104"/>
                    <a:pt x="11360" y="10516"/>
                  </a:cubicBezTo>
                  <a:cubicBezTo>
                    <a:pt x="10572" y="11419"/>
                    <a:pt x="10085" y="12503"/>
                    <a:pt x="9962" y="13626"/>
                  </a:cubicBezTo>
                  <a:lnTo>
                    <a:pt x="4237" y="13626"/>
                  </a:lnTo>
                  <a:cubicBezTo>
                    <a:pt x="4107" y="12482"/>
                    <a:pt x="3630" y="11407"/>
                    <a:pt x="2866" y="10550"/>
                  </a:cubicBezTo>
                  <a:cubicBezTo>
                    <a:pt x="1658" y="9191"/>
                    <a:pt x="1184" y="7367"/>
                    <a:pt x="1571" y="5549"/>
                  </a:cubicBezTo>
                  <a:cubicBezTo>
                    <a:pt x="2020" y="3427"/>
                    <a:pt x="3748" y="1706"/>
                    <a:pt x="5873" y="1262"/>
                  </a:cubicBezTo>
                  <a:cubicBezTo>
                    <a:pt x="6278" y="1177"/>
                    <a:pt x="6685" y="1135"/>
                    <a:pt x="7088" y="1135"/>
                  </a:cubicBezTo>
                  <a:close/>
                  <a:moveTo>
                    <a:pt x="9931" y="14759"/>
                  </a:moveTo>
                  <a:lnTo>
                    <a:pt x="9931" y="15323"/>
                  </a:lnTo>
                  <a:cubicBezTo>
                    <a:pt x="9931" y="15637"/>
                    <a:pt x="9678" y="15891"/>
                    <a:pt x="9364" y="15891"/>
                  </a:cubicBezTo>
                  <a:lnTo>
                    <a:pt x="4835" y="15891"/>
                  </a:lnTo>
                  <a:cubicBezTo>
                    <a:pt x="4521" y="15891"/>
                    <a:pt x="4270" y="15637"/>
                    <a:pt x="4270" y="15323"/>
                  </a:cubicBezTo>
                  <a:lnTo>
                    <a:pt x="4270" y="14759"/>
                  </a:lnTo>
                  <a:close/>
                  <a:moveTo>
                    <a:pt x="8699" y="17023"/>
                  </a:moveTo>
                  <a:cubicBezTo>
                    <a:pt x="8464" y="17694"/>
                    <a:pt x="7827" y="18192"/>
                    <a:pt x="7099" y="18192"/>
                  </a:cubicBezTo>
                  <a:cubicBezTo>
                    <a:pt x="6371" y="18192"/>
                    <a:pt x="5734" y="17694"/>
                    <a:pt x="5499" y="17023"/>
                  </a:cubicBezTo>
                  <a:close/>
                  <a:moveTo>
                    <a:pt x="7087" y="0"/>
                  </a:moveTo>
                  <a:cubicBezTo>
                    <a:pt x="6607" y="0"/>
                    <a:pt x="6123" y="50"/>
                    <a:pt x="5641" y="151"/>
                  </a:cubicBezTo>
                  <a:cubicBezTo>
                    <a:pt x="3053" y="712"/>
                    <a:pt x="1027" y="2729"/>
                    <a:pt x="462" y="5314"/>
                  </a:cubicBezTo>
                  <a:cubicBezTo>
                    <a:pt x="0" y="7488"/>
                    <a:pt x="568" y="9671"/>
                    <a:pt x="2020" y="11301"/>
                  </a:cubicBezTo>
                  <a:cubicBezTo>
                    <a:pt x="2730" y="12099"/>
                    <a:pt x="3135" y="13149"/>
                    <a:pt x="3135" y="14191"/>
                  </a:cubicBezTo>
                  <a:lnTo>
                    <a:pt x="3135" y="15323"/>
                  </a:lnTo>
                  <a:cubicBezTo>
                    <a:pt x="3138" y="16060"/>
                    <a:pt x="3612" y="16709"/>
                    <a:pt x="4309" y="16939"/>
                  </a:cubicBezTo>
                  <a:cubicBezTo>
                    <a:pt x="4409" y="17518"/>
                    <a:pt x="4681" y="18053"/>
                    <a:pt x="5094" y="18473"/>
                  </a:cubicBezTo>
                  <a:cubicBezTo>
                    <a:pt x="5642" y="19040"/>
                    <a:pt x="6371" y="19324"/>
                    <a:pt x="7099" y="19324"/>
                  </a:cubicBezTo>
                  <a:cubicBezTo>
                    <a:pt x="7828" y="19324"/>
                    <a:pt x="8556" y="19040"/>
                    <a:pt x="9104" y="18473"/>
                  </a:cubicBezTo>
                  <a:cubicBezTo>
                    <a:pt x="9518" y="18053"/>
                    <a:pt x="9790" y="17518"/>
                    <a:pt x="9889" y="16939"/>
                  </a:cubicBezTo>
                  <a:cubicBezTo>
                    <a:pt x="10587" y="16709"/>
                    <a:pt x="11061" y="16060"/>
                    <a:pt x="11064" y="15323"/>
                  </a:cubicBezTo>
                  <a:lnTo>
                    <a:pt x="11064" y="14191"/>
                  </a:lnTo>
                  <a:cubicBezTo>
                    <a:pt x="11064" y="13149"/>
                    <a:pt x="11471" y="12108"/>
                    <a:pt x="12211" y="11262"/>
                  </a:cubicBezTo>
                  <a:cubicBezTo>
                    <a:pt x="14747" y="8366"/>
                    <a:pt x="14370" y="3943"/>
                    <a:pt x="11381" y="1518"/>
                  </a:cubicBezTo>
                  <a:cubicBezTo>
                    <a:pt x="10159" y="525"/>
                    <a:pt x="8647" y="0"/>
                    <a:pt x="70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9" name="Google Shape;13333;p75"/>
            <p:cNvSpPr/>
            <p:nvPr/>
          </p:nvSpPr>
          <p:spPr>
            <a:xfrm>
              <a:off x="5053900" y="2191325"/>
              <a:ext cx="56650" cy="28325"/>
            </a:xfrm>
            <a:custGeom>
              <a:avLst/>
              <a:gdLst/>
              <a:ahLst/>
              <a:cxnLst/>
              <a:rect l="l" t="t" r="r" b="b"/>
              <a:pathLst>
                <a:path w="2266" h="1133" extrusionOk="0">
                  <a:moveTo>
                    <a:pt x="569" y="0"/>
                  </a:moveTo>
                  <a:cubicBezTo>
                    <a:pt x="255" y="0"/>
                    <a:pt x="1" y="254"/>
                    <a:pt x="1" y="568"/>
                  </a:cubicBezTo>
                  <a:cubicBezTo>
                    <a:pt x="1" y="879"/>
                    <a:pt x="255" y="1133"/>
                    <a:pt x="569" y="1133"/>
                  </a:cubicBezTo>
                  <a:lnTo>
                    <a:pt x="1701" y="1133"/>
                  </a:lnTo>
                  <a:cubicBezTo>
                    <a:pt x="2012" y="1133"/>
                    <a:pt x="2266" y="879"/>
                    <a:pt x="2266" y="568"/>
                  </a:cubicBezTo>
                  <a:cubicBezTo>
                    <a:pt x="2266" y="254"/>
                    <a:pt x="2012" y="0"/>
                    <a:pt x="17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" name="Google Shape;13334;p75"/>
            <p:cNvSpPr/>
            <p:nvPr/>
          </p:nvSpPr>
          <p:spPr>
            <a:xfrm>
              <a:off x="5056850" y="2096550"/>
              <a:ext cx="50750" cy="48025"/>
            </a:xfrm>
            <a:custGeom>
              <a:avLst/>
              <a:gdLst/>
              <a:ahLst/>
              <a:cxnLst/>
              <a:rect l="l" t="t" r="r" b="b"/>
              <a:pathLst>
                <a:path w="2030" h="1921" extrusionOk="0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9"/>
                    <a:pt x="215" y="962"/>
                  </a:cubicBezTo>
                  <a:lnTo>
                    <a:pt x="1015" y="1762"/>
                  </a:lnTo>
                  <a:cubicBezTo>
                    <a:pt x="1125" y="1868"/>
                    <a:pt x="1267" y="1921"/>
                    <a:pt x="1409" y="1921"/>
                  </a:cubicBezTo>
                  <a:cubicBezTo>
                    <a:pt x="1554" y="1921"/>
                    <a:pt x="1699" y="1865"/>
                    <a:pt x="1809" y="1753"/>
                  </a:cubicBezTo>
                  <a:cubicBezTo>
                    <a:pt x="2027" y="1536"/>
                    <a:pt x="2030" y="1183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1" name="Google Shape;13335;p75"/>
            <p:cNvSpPr/>
            <p:nvPr/>
          </p:nvSpPr>
          <p:spPr>
            <a:xfrm>
              <a:off x="5056400" y="2266400"/>
              <a:ext cx="51200" cy="48350"/>
            </a:xfrm>
            <a:custGeom>
              <a:avLst/>
              <a:gdLst/>
              <a:ahLst/>
              <a:cxnLst/>
              <a:rect l="l" t="t" r="r" b="b"/>
              <a:pathLst>
                <a:path w="2048" h="1934" extrusionOk="0">
                  <a:moveTo>
                    <a:pt x="1427" y="0"/>
                  </a:moveTo>
                  <a:cubicBezTo>
                    <a:pt x="1285" y="0"/>
                    <a:pt x="1143" y="53"/>
                    <a:pt x="1033" y="159"/>
                  </a:cubicBezTo>
                  <a:lnTo>
                    <a:pt x="233" y="962"/>
                  </a:lnTo>
                  <a:cubicBezTo>
                    <a:pt x="4" y="1179"/>
                    <a:pt x="1" y="1545"/>
                    <a:pt x="227" y="1768"/>
                  </a:cubicBezTo>
                  <a:cubicBezTo>
                    <a:pt x="338" y="1879"/>
                    <a:pt x="482" y="1934"/>
                    <a:pt x="627" y="1934"/>
                  </a:cubicBezTo>
                  <a:cubicBezTo>
                    <a:pt x="774" y="1934"/>
                    <a:pt x="922" y="1876"/>
                    <a:pt x="1033" y="1762"/>
                  </a:cubicBezTo>
                  <a:lnTo>
                    <a:pt x="1833" y="962"/>
                  </a:lnTo>
                  <a:cubicBezTo>
                    <a:pt x="2048" y="738"/>
                    <a:pt x="2045" y="385"/>
                    <a:pt x="1827" y="168"/>
                  </a:cubicBezTo>
                  <a:cubicBezTo>
                    <a:pt x="1717" y="56"/>
                    <a:pt x="1572" y="0"/>
                    <a:pt x="14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2" name="Google Shape;13336;p75"/>
            <p:cNvSpPr/>
            <p:nvPr/>
          </p:nvSpPr>
          <p:spPr>
            <a:xfrm>
              <a:off x="5480400" y="2191325"/>
              <a:ext cx="56650" cy="28325"/>
            </a:xfrm>
            <a:custGeom>
              <a:avLst/>
              <a:gdLst/>
              <a:ahLst/>
              <a:cxnLst/>
              <a:rect l="l" t="t" r="r" b="b"/>
              <a:pathLst>
                <a:path w="2266" h="1133" extrusionOk="0">
                  <a:moveTo>
                    <a:pt x="568" y="0"/>
                  </a:moveTo>
                  <a:cubicBezTo>
                    <a:pt x="254" y="0"/>
                    <a:pt x="1" y="254"/>
                    <a:pt x="1" y="568"/>
                  </a:cubicBezTo>
                  <a:cubicBezTo>
                    <a:pt x="1" y="879"/>
                    <a:pt x="254" y="1133"/>
                    <a:pt x="568" y="1133"/>
                  </a:cubicBezTo>
                  <a:lnTo>
                    <a:pt x="1701" y="1133"/>
                  </a:lnTo>
                  <a:cubicBezTo>
                    <a:pt x="2012" y="1133"/>
                    <a:pt x="2265" y="879"/>
                    <a:pt x="2265" y="568"/>
                  </a:cubicBezTo>
                  <a:cubicBezTo>
                    <a:pt x="2265" y="254"/>
                    <a:pt x="2012" y="0"/>
                    <a:pt x="17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3" name="Google Shape;13337;p75"/>
            <p:cNvSpPr/>
            <p:nvPr/>
          </p:nvSpPr>
          <p:spPr>
            <a:xfrm>
              <a:off x="5479800" y="2096550"/>
              <a:ext cx="54300" cy="48225"/>
            </a:xfrm>
            <a:custGeom>
              <a:avLst/>
              <a:gdLst/>
              <a:ahLst/>
              <a:cxnLst/>
              <a:rect l="l" t="t" r="r" b="b"/>
              <a:pathLst>
                <a:path w="2172" h="1929" extrusionOk="0">
                  <a:moveTo>
                    <a:pt x="1550" y="0"/>
                  </a:moveTo>
                  <a:cubicBezTo>
                    <a:pt x="1409" y="0"/>
                    <a:pt x="1267" y="53"/>
                    <a:pt x="1157" y="159"/>
                  </a:cubicBezTo>
                  <a:lnTo>
                    <a:pt x="357" y="962"/>
                  </a:lnTo>
                  <a:cubicBezTo>
                    <a:pt x="1" y="1318"/>
                    <a:pt x="251" y="1928"/>
                    <a:pt x="756" y="1928"/>
                  </a:cubicBezTo>
                  <a:cubicBezTo>
                    <a:pt x="907" y="1928"/>
                    <a:pt x="1051" y="1868"/>
                    <a:pt x="1157" y="1762"/>
                  </a:cubicBezTo>
                  <a:lnTo>
                    <a:pt x="1957" y="959"/>
                  </a:lnTo>
                  <a:cubicBezTo>
                    <a:pt x="2172" y="739"/>
                    <a:pt x="2169" y="385"/>
                    <a:pt x="1951" y="168"/>
                  </a:cubicBezTo>
                  <a:cubicBezTo>
                    <a:pt x="1841" y="56"/>
                    <a:pt x="1696" y="0"/>
                    <a:pt x="155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4" name="Google Shape;13338;p75"/>
            <p:cNvSpPr/>
            <p:nvPr/>
          </p:nvSpPr>
          <p:spPr>
            <a:xfrm>
              <a:off x="5483350" y="2266400"/>
              <a:ext cx="54300" cy="48225"/>
            </a:xfrm>
            <a:custGeom>
              <a:avLst/>
              <a:gdLst/>
              <a:ahLst/>
              <a:cxnLst/>
              <a:rect l="l" t="t" r="r" b="b"/>
              <a:pathLst>
                <a:path w="2172" h="1929" extrusionOk="0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8"/>
                    <a:pt x="215" y="962"/>
                  </a:cubicBezTo>
                  <a:lnTo>
                    <a:pt x="1015" y="1762"/>
                  </a:lnTo>
                  <a:cubicBezTo>
                    <a:pt x="1121" y="1868"/>
                    <a:pt x="1266" y="1928"/>
                    <a:pt x="1417" y="1928"/>
                  </a:cubicBezTo>
                  <a:cubicBezTo>
                    <a:pt x="1921" y="1928"/>
                    <a:pt x="2172" y="1318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45" name="Google Shape;13254;p75"/>
          <p:cNvSpPr/>
          <p:nvPr/>
        </p:nvSpPr>
        <p:spPr>
          <a:xfrm>
            <a:off x="990602" y="2608999"/>
            <a:ext cx="341506" cy="340204"/>
          </a:xfrm>
          <a:custGeom>
            <a:avLst/>
            <a:gdLst/>
            <a:ahLst/>
            <a:cxnLst/>
            <a:rect l="l" t="t" r="r" b="b"/>
            <a:pathLst>
              <a:path w="19401" h="19327" extrusionOk="0">
                <a:moveTo>
                  <a:pt x="14796" y="1700"/>
                </a:moveTo>
                <a:lnTo>
                  <a:pt x="17815" y="3965"/>
                </a:lnTo>
                <a:lnTo>
                  <a:pt x="14796" y="6229"/>
                </a:lnTo>
                <a:lnTo>
                  <a:pt x="14796" y="5097"/>
                </a:lnTo>
                <a:cubicBezTo>
                  <a:pt x="14796" y="4783"/>
                  <a:pt x="14542" y="4529"/>
                  <a:pt x="14231" y="4529"/>
                </a:cubicBezTo>
                <a:lnTo>
                  <a:pt x="10795" y="4529"/>
                </a:lnTo>
                <a:cubicBezTo>
                  <a:pt x="9807" y="4529"/>
                  <a:pt x="8893" y="5046"/>
                  <a:pt x="8379" y="5888"/>
                </a:cubicBezTo>
                <a:cubicBezTo>
                  <a:pt x="8177" y="5547"/>
                  <a:pt x="7932" y="5230"/>
                  <a:pt x="7658" y="4946"/>
                </a:cubicBezTo>
                <a:cubicBezTo>
                  <a:pt x="8409" y="3974"/>
                  <a:pt x="9566" y="3403"/>
                  <a:pt x="10795" y="3397"/>
                </a:cubicBezTo>
                <a:lnTo>
                  <a:pt x="14231" y="3397"/>
                </a:lnTo>
                <a:cubicBezTo>
                  <a:pt x="14542" y="3397"/>
                  <a:pt x="14796" y="3143"/>
                  <a:pt x="14796" y="2832"/>
                </a:cubicBezTo>
                <a:lnTo>
                  <a:pt x="14796" y="1700"/>
                </a:lnTo>
                <a:close/>
                <a:moveTo>
                  <a:pt x="5807" y="13011"/>
                </a:moveTo>
                <a:cubicBezTo>
                  <a:pt x="5888" y="13398"/>
                  <a:pt x="6015" y="13778"/>
                  <a:pt x="6184" y="14137"/>
                </a:cubicBezTo>
                <a:cubicBezTo>
                  <a:pt x="5538" y="14566"/>
                  <a:pt x="4777" y="14796"/>
                  <a:pt x="4001" y="14796"/>
                </a:cubicBezTo>
                <a:lnTo>
                  <a:pt x="1700" y="14796"/>
                </a:lnTo>
                <a:cubicBezTo>
                  <a:pt x="1386" y="14796"/>
                  <a:pt x="1133" y="14542"/>
                  <a:pt x="1133" y="14231"/>
                </a:cubicBezTo>
                <a:cubicBezTo>
                  <a:pt x="1133" y="13917"/>
                  <a:pt x="1386" y="13663"/>
                  <a:pt x="1700" y="13663"/>
                </a:cubicBezTo>
                <a:lnTo>
                  <a:pt x="4001" y="13663"/>
                </a:lnTo>
                <a:cubicBezTo>
                  <a:pt x="4662" y="13663"/>
                  <a:pt x="5299" y="13434"/>
                  <a:pt x="5807" y="13011"/>
                </a:cubicBezTo>
                <a:close/>
                <a:moveTo>
                  <a:pt x="4001" y="4529"/>
                </a:moveTo>
                <a:cubicBezTo>
                  <a:pt x="6190" y="4532"/>
                  <a:pt x="7963" y="6305"/>
                  <a:pt x="7966" y="8494"/>
                </a:cubicBezTo>
                <a:lnTo>
                  <a:pt x="7966" y="11966"/>
                </a:lnTo>
                <a:cubicBezTo>
                  <a:pt x="7966" y="13527"/>
                  <a:pt x="9231" y="14792"/>
                  <a:pt x="10795" y="14796"/>
                </a:cubicBezTo>
                <a:lnTo>
                  <a:pt x="14231" y="14796"/>
                </a:lnTo>
                <a:cubicBezTo>
                  <a:pt x="14542" y="14796"/>
                  <a:pt x="14796" y="14542"/>
                  <a:pt x="14796" y="14231"/>
                </a:cubicBezTo>
                <a:lnTo>
                  <a:pt x="14796" y="13099"/>
                </a:lnTo>
                <a:lnTo>
                  <a:pt x="17815" y="15363"/>
                </a:lnTo>
                <a:lnTo>
                  <a:pt x="14796" y="17628"/>
                </a:lnTo>
                <a:lnTo>
                  <a:pt x="14796" y="16495"/>
                </a:lnTo>
                <a:cubicBezTo>
                  <a:pt x="14796" y="16181"/>
                  <a:pt x="14542" y="15928"/>
                  <a:pt x="14231" y="15928"/>
                </a:cubicBezTo>
                <a:lnTo>
                  <a:pt x="10795" y="15928"/>
                </a:lnTo>
                <a:cubicBezTo>
                  <a:pt x="8606" y="15925"/>
                  <a:pt x="6833" y="14152"/>
                  <a:pt x="6833" y="11966"/>
                </a:cubicBezTo>
                <a:lnTo>
                  <a:pt x="6833" y="8494"/>
                </a:lnTo>
                <a:cubicBezTo>
                  <a:pt x="6830" y="6930"/>
                  <a:pt x="5565" y="5665"/>
                  <a:pt x="4001" y="5662"/>
                </a:cubicBezTo>
                <a:lnTo>
                  <a:pt x="1700" y="5662"/>
                </a:lnTo>
                <a:cubicBezTo>
                  <a:pt x="1386" y="5662"/>
                  <a:pt x="1133" y="5408"/>
                  <a:pt x="1133" y="5097"/>
                </a:cubicBezTo>
                <a:cubicBezTo>
                  <a:pt x="1133" y="4783"/>
                  <a:pt x="1386" y="4529"/>
                  <a:pt x="1700" y="4529"/>
                </a:cubicBezTo>
                <a:close/>
                <a:moveTo>
                  <a:pt x="14230" y="0"/>
                </a:moveTo>
                <a:cubicBezTo>
                  <a:pt x="13937" y="0"/>
                  <a:pt x="13663" y="232"/>
                  <a:pt x="13663" y="568"/>
                </a:cubicBezTo>
                <a:lnTo>
                  <a:pt x="13663" y="2265"/>
                </a:lnTo>
                <a:lnTo>
                  <a:pt x="10795" y="2265"/>
                </a:lnTo>
                <a:cubicBezTo>
                  <a:pt x="9228" y="2265"/>
                  <a:pt x="7745" y="2989"/>
                  <a:pt x="6782" y="4224"/>
                </a:cubicBezTo>
                <a:cubicBezTo>
                  <a:pt x="5955" y="3684"/>
                  <a:pt x="4988" y="3397"/>
                  <a:pt x="4001" y="3397"/>
                </a:cubicBezTo>
                <a:lnTo>
                  <a:pt x="1700" y="3397"/>
                </a:lnTo>
                <a:cubicBezTo>
                  <a:pt x="761" y="3397"/>
                  <a:pt x="0" y="4158"/>
                  <a:pt x="0" y="5097"/>
                </a:cubicBezTo>
                <a:cubicBezTo>
                  <a:pt x="0" y="6033"/>
                  <a:pt x="761" y="6794"/>
                  <a:pt x="1700" y="6794"/>
                </a:cubicBezTo>
                <a:lnTo>
                  <a:pt x="4001" y="6794"/>
                </a:lnTo>
                <a:cubicBezTo>
                  <a:pt x="4940" y="6794"/>
                  <a:pt x="5698" y="7555"/>
                  <a:pt x="5701" y="8494"/>
                </a:cubicBezTo>
                <a:lnTo>
                  <a:pt x="5701" y="10834"/>
                </a:lnTo>
                <a:cubicBezTo>
                  <a:pt x="5698" y="11770"/>
                  <a:pt x="4940" y="12531"/>
                  <a:pt x="4001" y="12531"/>
                </a:cubicBezTo>
                <a:lnTo>
                  <a:pt x="1700" y="12531"/>
                </a:lnTo>
                <a:cubicBezTo>
                  <a:pt x="761" y="12531"/>
                  <a:pt x="0" y="13292"/>
                  <a:pt x="0" y="14231"/>
                </a:cubicBezTo>
                <a:cubicBezTo>
                  <a:pt x="0" y="15167"/>
                  <a:pt x="761" y="15928"/>
                  <a:pt x="1700" y="15928"/>
                </a:cubicBezTo>
                <a:lnTo>
                  <a:pt x="4001" y="15928"/>
                </a:lnTo>
                <a:cubicBezTo>
                  <a:pt x="4988" y="15928"/>
                  <a:pt x="5955" y="15641"/>
                  <a:pt x="6782" y="15100"/>
                </a:cubicBezTo>
                <a:cubicBezTo>
                  <a:pt x="7745" y="16338"/>
                  <a:pt x="9228" y="17060"/>
                  <a:pt x="10795" y="17060"/>
                </a:cubicBezTo>
                <a:lnTo>
                  <a:pt x="13663" y="17060"/>
                </a:lnTo>
                <a:lnTo>
                  <a:pt x="13663" y="18760"/>
                </a:lnTo>
                <a:cubicBezTo>
                  <a:pt x="13663" y="19095"/>
                  <a:pt x="13938" y="19326"/>
                  <a:pt x="14232" y="19326"/>
                </a:cubicBezTo>
                <a:cubicBezTo>
                  <a:pt x="14347" y="19326"/>
                  <a:pt x="14464" y="19291"/>
                  <a:pt x="14569" y="19213"/>
                </a:cubicBezTo>
                <a:lnTo>
                  <a:pt x="19098" y="15816"/>
                </a:lnTo>
                <a:cubicBezTo>
                  <a:pt x="19400" y="15590"/>
                  <a:pt x="19400" y="15134"/>
                  <a:pt x="19098" y="14910"/>
                </a:cubicBezTo>
                <a:lnTo>
                  <a:pt x="14569" y="11513"/>
                </a:lnTo>
                <a:cubicBezTo>
                  <a:pt x="14464" y="11434"/>
                  <a:pt x="14345" y="11398"/>
                  <a:pt x="14230" y="11398"/>
                </a:cubicBezTo>
                <a:cubicBezTo>
                  <a:pt x="13937" y="11398"/>
                  <a:pt x="13663" y="11630"/>
                  <a:pt x="13663" y="11966"/>
                </a:cubicBezTo>
                <a:lnTo>
                  <a:pt x="13663" y="13663"/>
                </a:lnTo>
                <a:lnTo>
                  <a:pt x="10795" y="13663"/>
                </a:lnTo>
                <a:cubicBezTo>
                  <a:pt x="9856" y="13663"/>
                  <a:pt x="9098" y="12902"/>
                  <a:pt x="9098" y="11966"/>
                </a:cubicBezTo>
                <a:lnTo>
                  <a:pt x="9098" y="7362"/>
                </a:lnTo>
                <a:cubicBezTo>
                  <a:pt x="9098" y="6423"/>
                  <a:pt x="9856" y="5662"/>
                  <a:pt x="10795" y="5662"/>
                </a:cubicBezTo>
                <a:lnTo>
                  <a:pt x="13663" y="5662"/>
                </a:lnTo>
                <a:lnTo>
                  <a:pt x="13663" y="7362"/>
                </a:lnTo>
                <a:cubicBezTo>
                  <a:pt x="13663" y="7576"/>
                  <a:pt x="13784" y="7769"/>
                  <a:pt x="13977" y="7866"/>
                </a:cubicBezTo>
                <a:cubicBezTo>
                  <a:pt x="14057" y="7906"/>
                  <a:pt x="14144" y="7926"/>
                  <a:pt x="14230" y="7926"/>
                </a:cubicBezTo>
                <a:cubicBezTo>
                  <a:pt x="14350" y="7926"/>
                  <a:pt x="14469" y="7888"/>
                  <a:pt x="14569" y="7815"/>
                </a:cubicBezTo>
                <a:lnTo>
                  <a:pt x="19098" y="4418"/>
                </a:lnTo>
                <a:cubicBezTo>
                  <a:pt x="19400" y="4191"/>
                  <a:pt x="19400" y="3735"/>
                  <a:pt x="19098" y="3512"/>
                </a:cubicBezTo>
                <a:lnTo>
                  <a:pt x="14569" y="115"/>
                </a:lnTo>
                <a:cubicBezTo>
                  <a:pt x="14464" y="36"/>
                  <a:pt x="14345" y="0"/>
                  <a:pt x="1423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46" name="Google Shape;13272;p75"/>
          <p:cNvGrpSpPr/>
          <p:nvPr/>
        </p:nvGrpSpPr>
        <p:grpSpPr>
          <a:xfrm>
            <a:off x="972928" y="3890844"/>
            <a:ext cx="355641" cy="340151"/>
            <a:chOff x="5049750" y="832600"/>
            <a:chExt cx="505100" cy="483100"/>
          </a:xfrm>
          <a:solidFill>
            <a:schemeClr val="tx1"/>
          </a:solidFill>
        </p:grpSpPr>
        <p:sp>
          <p:nvSpPr>
            <p:cNvPr id="47" name="Google Shape;13273;p75"/>
            <p:cNvSpPr/>
            <p:nvPr/>
          </p:nvSpPr>
          <p:spPr>
            <a:xfrm>
              <a:off x="5049750" y="832600"/>
              <a:ext cx="505100" cy="483100"/>
            </a:xfrm>
            <a:custGeom>
              <a:avLst/>
              <a:gdLst/>
              <a:ahLst/>
              <a:cxnLst/>
              <a:rect l="l" t="t" r="r" b="b"/>
              <a:pathLst>
                <a:path w="20204" h="19324" extrusionOk="0">
                  <a:moveTo>
                    <a:pt x="12136" y="1129"/>
                  </a:moveTo>
                  <a:cubicBezTo>
                    <a:pt x="13730" y="1129"/>
                    <a:pt x="15325" y="1737"/>
                    <a:pt x="16538" y="2952"/>
                  </a:cubicBezTo>
                  <a:cubicBezTo>
                    <a:pt x="18969" y="5383"/>
                    <a:pt x="18969" y="9323"/>
                    <a:pt x="16538" y="11757"/>
                  </a:cubicBezTo>
                  <a:cubicBezTo>
                    <a:pt x="15341" y="12950"/>
                    <a:pt x="13747" y="13579"/>
                    <a:pt x="12129" y="13579"/>
                  </a:cubicBezTo>
                  <a:cubicBezTo>
                    <a:pt x="11233" y="13579"/>
                    <a:pt x="10329" y="13386"/>
                    <a:pt x="9482" y="12989"/>
                  </a:cubicBezTo>
                  <a:cubicBezTo>
                    <a:pt x="9461" y="12980"/>
                    <a:pt x="9440" y="12968"/>
                    <a:pt x="9419" y="12959"/>
                  </a:cubicBezTo>
                  <a:cubicBezTo>
                    <a:pt x="8794" y="12657"/>
                    <a:pt x="8223" y="12249"/>
                    <a:pt x="7734" y="11757"/>
                  </a:cubicBezTo>
                  <a:cubicBezTo>
                    <a:pt x="5306" y="9329"/>
                    <a:pt x="5306" y="5380"/>
                    <a:pt x="7734" y="2952"/>
                  </a:cubicBezTo>
                  <a:cubicBezTo>
                    <a:pt x="8948" y="1737"/>
                    <a:pt x="10542" y="1129"/>
                    <a:pt x="12136" y="1129"/>
                  </a:cubicBezTo>
                  <a:close/>
                  <a:moveTo>
                    <a:pt x="5871" y="11216"/>
                  </a:moveTo>
                  <a:cubicBezTo>
                    <a:pt x="6475" y="12195"/>
                    <a:pt x="7296" y="13016"/>
                    <a:pt x="8271" y="13620"/>
                  </a:cubicBezTo>
                  <a:lnTo>
                    <a:pt x="7734" y="14160"/>
                  </a:lnTo>
                  <a:cubicBezTo>
                    <a:pt x="7622" y="14271"/>
                    <a:pt x="7477" y="14326"/>
                    <a:pt x="7332" y="14326"/>
                  </a:cubicBezTo>
                  <a:cubicBezTo>
                    <a:pt x="7188" y="14326"/>
                    <a:pt x="7044" y="14271"/>
                    <a:pt x="6934" y="14160"/>
                  </a:cubicBezTo>
                  <a:lnTo>
                    <a:pt x="5330" y="12557"/>
                  </a:lnTo>
                  <a:cubicBezTo>
                    <a:pt x="5110" y="12337"/>
                    <a:pt x="5110" y="11977"/>
                    <a:pt x="5330" y="11757"/>
                  </a:cubicBezTo>
                  <a:lnTo>
                    <a:pt x="5871" y="11216"/>
                  </a:lnTo>
                  <a:close/>
                  <a:moveTo>
                    <a:pt x="4932" y="13762"/>
                  </a:moveTo>
                  <a:lnTo>
                    <a:pt x="5732" y="14562"/>
                  </a:lnTo>
                  <a:lnTo>
                    <a:pt x="4932" y="15362"/>
                  </a:lnTo>
                  <a:lnTo>
                    <a:pt x="4131" y="14562"/>
                  </a:lnTo>
                  <a:lnTo>
                    <a:pt x="4932" y="13762"/>
                  </a:lnTo>
                  <a:close/>
                  <a:moveTo>
                    <a:pt x="3328" y="15362"/>
                  </a:moveTo>
                  <a:lnTo>
                    <a:pt x="4128" y="16162"/>
                  </a:lnTo>
                  <a:lnTo>
                    <a:pt x="2268" y="18025"/>
                  </a:lnTo>
                  <a:cubicBezTo>
                    <a:pt x="2157" y="18135"/>
                    <a:pt x="2013" y="18190"/>
                    <a:pt x="1868" y="18190"/>
                  </a:cubicBezTo>
                  <a:cubicBezTo>
                    <a:pt x="1723" y="18190"/>
                    <a:pt x="1577" y="18134"/>
                    <a:pt x="1465" y="18022"/>
                  </a:cubicBezTo>
                  <a:cubicBezTo>
                    <a:pt x="1245" y="17802"/>
                    <a:pt x="1245" y="17443"/>
                    <a:pt x="1465" y="17222"/>
                  </a:cubicBezTo>
                  <a:lnTo>
                    <a:pt x="3328" y="15362"/>
                  </a:lnTo>
                  <a:close/>
                  <a:moveTo>
                    <a:pt x="12135" y="1"/>
                  </a:moveTo>
                  <a:cubicBezTo>
                    <a:pt x="10250" y="1"/>
                    <a:pt x="8365" y="718"/>
                    <a:pt x="6931" y="2152"/>
                  </a:cubicBezTo>
                  <a:cubicBezTo>
                    <a:pt x="4769" y="4311"/>
                    <a:pt x="4237" y="7493"/>
                    <a:pt x="5330" y="10157"/>
                  </a:cubicBezTo>
                  <a:lnTo>
                    <a:pt x="4527" y="10957"/>
                  </a:lnTo>
                  <a:cubicBezTo>
                    <a:pt x="4020" y="11467"/>
                    <a:pt x="3887" y="12240"/>
                    <a:pt x="4198" y="12892"/>
                  </a:cubicBezTo>
                  <a:lnTo>
                    <a:pt x="665" y="16422"/>
                  </a:lnTo>
                  <a:cubicBezTo>
                    <a:pt x="1" y="17086"/>
                    <a:pt x="1" y="18161"/>
                    <a:pt x="665" y="18825"/>
                  </a:cubicBezTo>
                  <a:cubicBezTo>
                    <a:pt x="996" y="19158"/>
                    <a:pt x="1431" y="19324"/>
                    <a:pt x="1865" y="19324"/>
                  </a:cubicBezTo>
                  <a:cubicBezTo>
                    <a:pt x="2300" y="19324"/>
                    <a:pt x="2735" y="19158"/>
                    <a:pt x="3066" y="18825"/>
                  </a:cubicBezTo>
                  <a:lnTo>
                    <a:pt x="6598" y="15293"/>
                  </a:lnTo>
                  <a:cubicBezTo>
                    <a:pt x="6831" y="15403"/>
                    <a:pt x="7081" y="15457"/>
                    <a:pt x="7328" y="15457"/>
                  </a:cubicBezTo>
                  <a:cubicBezTo>
                    <a:pt x="7770" y="15457"/>
                    <a:pt x="8206" y="15286"/>
                    <a:pt x="8531" y="14961"/>
                  </a:cubicBezTo>
                  <a:lnTo>
                    <a:pt x="9331" y="14163"/>
                  </a:lnTo>
                  <a:cubicBezTo>
                    <a:pt x="10241" y="14538"/>
                    <a:pt x="11190" y="14717"/>
                    <a:pt x="12127" y="14717"/>
                  </a:cubicBezTo>
                  <a:cubicBezTo>
                    <a:pt x="14530" y="14717"/>
                    <a:pt x="16858" y="13537"/>
                    <a:pt x="18256" y="11437"/>
                  </a:cubicBezTo>
                  <a:cubicBezTo>
                    <a:pt x="20204" y="8520"/>
                    <a:pt x="19821" y="4631"/>
                    <a:pt x="17342" y="2152"/>
                  </a:cubicBezTo>
                  <a:cubicBezTo>
                    <a:pt x="15906" y="718"/>
                    <a:pt x="14020" y="1"/>
                    <a:pt x="1213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8" name="Google Shape;13274;p75"/>
            <p:cNvSpPr/>
            <p:nvPr/>
          </p:nvSpPr>
          <p:spPr>
            <a:xfrm>
              <a:off x="5216725" y="889175"/>
              <a:ext cx="276000" cy="254400"/>
            </a:xfrm>
            <a:custGeom>
              <a:avLst/>
              <a:gdLst/>
              <a:ahLst/>
              <a:cxnLst/>
              <a:rect l="l" t="t" r="r" b="b"/>
              <a:pathLst>
                <a:path w="11040" h="10176" extrusionOk="0">
                  <a:moveTo>
                    <a:pt x="5456" y="1133"/>
                  </a:moveTo>
                  <a:cubicBezTo>
                    <a:pt x="6487" y="1133"/>
                    <a:pt x="7500" y="1535"/>
                    <a:pt x="8259" y="2293"/>
                  </a:cubicBezTo>
                  <a:cubicBezTo>
                    <a:pt x="9802" y="3839"/>
                    <a:pt x="9802" y="6348"/>
                    <a:pt x="8259" y="7897"/>
                  </a:cubicBezTo>
                  <a:cubicBezTo>
                    <a:pt x="7501" y="8653"/>
                    <a:pt x="6489" y="9055"/>
                    <a:pt x="5460" y="9055"/>
                  </a:cubicBezTo>
                  <a:cubicBezTo>
                    <a:pt x="4948" y="9055"/>
                    <a:pt x="4433" y="8956"/>
                    <a:pt x="3941" y="8751"/>
                  </a:cubicBezTo>
                  <a:cubicBezTo>
                    <a:pt x="2462" y="8138"/>
                    <a:pt x="1499" y="6695"/>
                    <a:pt x="1499" y="5095"/>
                  </a:cubicBezTo>
                  <a:cubicBezTo>
                    <a:pt x="1499" y="3491"/>
                    <a:pt x="2462" y="2048"/>
                    <a:pt x="3941" y="1435"/>
                  </a:cubicBezTo>
                  <a:cubicBezTo>
                    <a:pt x="4431" y="1232"/>
                    <a:pt x="4946" y="1133"/>
                    <a:pt x="5456" y="1133"/>
                  </a:cubicBezTo>
                  <a:close/>
                  <a:moveTo>
                    <a:pt x="5468" y="1"/>
                  </a:moveTo>
                  <a:cubicBezTo>
                    <a:pt x="5465" y="1"/>
                    <a:pt x="5461" y="1"/>
                    <a:pt x="5457" y="1"/>
                  </a:cubicBezTo>
                  <a:cubicBezTo>
                    <a:pt x="3029" y="4"/>
                    <a:pt x="943" y="1719"/>
                    <a:pt x="472" y="4098"/>
                  </a:cubicBezTo>
                  <a:cubicBezTo>
                    <a:pt x="1" y="6481"/>
                    <a:pt x="1275" y="8860"/>
                    <a:pt x="3519" y="9787"/>
                  </a:cubicBezTo>
                  <a:cubicBezTo>
                    <a:pt x="4151" y="10049"/>
                    <a:pt x="4811" y="10175"/>
                    <a:pt x="5463" y="10175"/>
                  </a:cubicBezTo>
                  <a:cubicBezTo>
                    <a:pt x="7120" y="10175"/>
                    <a:pt x="8725" y="9362"/>
                    <a:pt x="9693" y="7912"/>
                  </a:cubicBezTo>
                  <a:cubicBezTo>
                    <a:pt x="11040" y="5895"/>
                    <a:pt x="10774" y="3207"/>
                    <a:pt x="9059" y="1492"/>
                  </a:cubicBezTo>
                  <a:cubicBezTo>
                    <a:pt x="8108" y="535"/>
                    <a:pt x="6814" y="1"/>
                    <a:pt x="546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9967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8"/>
          <p:cNvSpPr/>
          <p:nvPr/>
        </p:nvSpPr>
        <p:spPr>
          <a:xfrm>
            <a:off x="6322513" y="1475800"/>
            <a:ext cx="807700" cy="806275"/>
          </a:xfrm>
          <a:custGeom>
            <a:avLst/>
            <a:gdLst/>
            <a:ahLst/>
            <a:cxnLst/>
            <a:rect l="l" t="t" r="r" b="b"/>
            <a:pathLst>
              <a:path w="32308" h="32251" extrusionOk="0">
                <a:moveTo>
                  <a:pt x="16978" y="15"/>
                </a:moveTo>
                <a:cubicBezTo>
                  <a:pt x="20572" y="74"/>
                  <a:pt x="24019" y="1577"/>
                  <a:pt x="26523" y="3727"/>
                </a:cubicBezTo>
                <a:cubicBezTo>
                  <a:pt x="29027" y="5878"/>
                  <a:pt x="31325" y="9530"/>
                  <a:pt x="32002" y="12918"/>
                </a:cubicBezTo>
                <a:cubicBezTo>
                  <a:pt x="32680" y="16306"/>
                  <a:pt x="32149" y="21048"/>
                  <a:pt x="30588" y="24053"/>
                </a:cubicBezTo>
                <a:cubicBezTo>
                  <a:pt x="29027" y="27058"/>
                  <a:pt x="25963" y="29680"/>
                  <a:pt x="22634" y="30947"/>
                </a:cubicBezTo>
                <a:cubicBezTo>
                  <a:pt x="19305" y="32214"/>
                  <a:pt x="14062" y="32715"/>
                  <a:pt x="10615" y="31654"/>
                </a:cubicBezTo>
                <a:cubicBezTo>
                  <a:pt x="7168" y="30594"/>
                  <a:pt x="3692" y="27559"/>
                  <a:pt x="1954" y="24584"/>
                </a:cubicBezTo>
                <a:cubicBezTo>
                  <a:pt x="216" y="21609"/>
                  <a:pt x="-315" y="17337"/>
                  <a:pt x="186" y="13802"/>
                </a:cubicBezTo>
                <a:cubicBezTo>
                  <a:pt x="687" y="10267"/>
                  <a:pt x="2160" y="5671"/>
                  <a:pt x="4959" y="3373"/>
                </a:cubicBezTo>
                <a:cubicBezTo>
                  <a:pt x="7758" y="1075"/>
                  <a:pt x="13384" y="-44"/>
                  <a:pt x="16978" y="15"/>
                </a:cubicBez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7" name="Google Shape;127;p28"/>
          <p:cNvSpPr/>
          <p:nvPr/>
        </p:nvSpPr>
        <p:spPr>
          <a:xfrm>
            <a:off x="3479526" y="1417456"/>
            <a:ext cx="807700" cy="806275"/>
          </a:xfrm>
          <a:custGeom>
            <a:avLst/>
            <a:gdLst/>
            <a:ahLst/>
            <a:cxnLst/>
            <a:rect l="l" t="t" r="r" b="b"/>
            <a:pathLst>
              <a:path w="32308" h="32251" extrusionOk="0">
                <a:moveTo>
                  <a:pt x="16978" y="15"/>
                </a:moveTo>
                <a:cubicBezTo>
                  <a:pt x="20572" y="74"/>
                  <a:pt x="24019" y="1577"/>
                  <a:pt x="26523" y="3727"/>
                </a:cubicBezTo>
                <a:cubicBezTo>
                  <a:pt x="29027" y="5878"/>
                  <a:pt x="31325" y="9530"/>
                  <a:pt x="32002" y="12918"/>
                </a:cubicBezTo>
                <a:cubicBezTo>
                  <a:pt x="32680" y="16306"/>
                  <a:pt x="32149" y="21048"/>
                  <a:pt x="30588" y="24053"/>
                </a:cubicBezTo>
                <a:cubicBezTo>
                  <a:pt x="29027" y="27058"/>
                  <a:pt x="25963" y="29680"/>
                  <a:pt x="22634" y="30947"/>
                </a:cubicBezTo>
                <a:cubicBezTo>
                  <a:pt x="19305" y="32214"/>
                  <a:pt x="14062" y="32715"/>
                  <a:pt x="10615" y="31654"/>
                </a:cubicBezTo>
                <a:cubicBezTo>
                  <a:pt x="7168" y="30594"/>
                  <a:pt x="3692" y="27559"/>
                  <a:pt x="1954" y="24584"/>
                </a:cubicBezTo>
                <a:cubicBezTo>
                  <a:pt x="216" y="21609"/>
                  <a:pt x="-315" y="17337"/>
                  <a:pt x="186" y="13802"/>
                </a:cubicBezTo>
                <a:cubicBezTo>
                  <a:pt x="687" y="10267"/>
                  <a:pt x="2160" y="5671"/>
                  <a:pt x="4959" y="3373"/>
                </a:cubicBezTo>
                <a:cubicBezTo>
                  <a:pt x="7758" y="1075"/>
                  <a:pt x="13384" y="-44"/>
                  <a:pt x="16978" y="15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8" name="Google Shape;128;p28"/>
          <p:cNvSpPr/>
          <p:nvPr/>
        </p:nvSpPr>
        <p:spPr>
          <a:xfrm>
            <a:off x="728851" y="1417456"/>
            <a:ext cx="807700" cy="806275"/>
          </a:xfrm>
          <a:custGeom>
            <a:avLst/>
            <a:gdLst/>
            <a:ahLst/>
            <a:cxnLst/>
            <a:rect l="l" t="t" r="r" b="b"/>
            <a:pathLst>
              <a:path w="32308" h="32251" extrusionOk="0">
                <a:moveTo>
                  <a:pt x="16978" y="15"/>
                </a:moveTo>
                <a:cubicBezTo>
                  <a:pt x="20572" y="74"/>
                  <a:pt x="24019" y="1577"/>
                  <a:pt x="26523" y="3727"/>
                </a:cubicBezTo>
                <a:cubicBezTo>
                  <a:pt x="29027" y="5878"/>
                  <a:pt x="31325" y="9530"/>
                  <a:pt x="32002" y="12918"/>
                </a:cubicBezTo>
                <a:cubicBezTo>
                  <a:pt x="32680" y="16306"/>
                  <a:pt x="32149" y="21048"/>
                  <a:pt x="30588" y="24053"/>
                </a:cubicBezTo>
                <a:cubicBezTo>
                  <a:pt x="29027" y="27058"/>
                  <a:pt x="25963" y="29680"/>
                  <a:pt x="22634" y="30947"/>
                </a:cubicBezTo>
                <a:cubicBezTo>
                  <a:pt x="19305" y="32214"/>
                  <a:pt x="14062" y="32715"/>
                  <a:pt x="10615" y="31654"/>
                </a:cubicBezTo>
                <a:cubicBezTo>
                  <a:pt x="7168" y="30594"/>
                  <a:pt x="3692" y="27559"/>
                  <a:pt x="1954" y="24584"/>
                </a:cubicBezTo>
                <a:cubicBezTo>
                  <a:pt x="216" y="21609"/>
                  <a:pt x="-315" y="17337"/>
                  <a:pt x="186" y="13802"/>
                </a:cubicBezTo>
                <a:cubicBezTo>
                  <a:pt x="687" y="10267"/>
                  <a:pt x="2160" y="5671"/>
                  <a:pt x="4959" y="3373"/>
                </a:cubicBezTo>
                <a:cubicBezTo>
                  <a:pt x="7758" y="1075"/>
                  <a:pt x="13384" y="-44"/>
                  <a:pt x="16978" y="15"/>
                </a:cubicBez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9" name="Google Shape;129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A" dirty="0" smtClean="0"/>
              <a:t>Vía preferida de transporte</a:t>
            </a:r>
            <a:endParaRPr dirty="0"/>
          </a:p>
        </p:txBody>
      </p:sp>
      <p:sp>
        <p:nvSpPr>
          <p:cNvPr id="130" name="Google Shape;130;p28"/>
          <p:cNvSpPr txBox="1"/>
          <p:nvPr/>
        </p:nvSpPr>
        <p:spPr>
          <a:xfrm>
            <a:off x="713236" y="2871400"/>
            <a:ext cx="9630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 smtClean="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rPr>
              <a:t>85%</a:t>
            </a:r>
            <a:endParaRPr sz="2500" dirty="0">
              <a:solidFill>
                <a:schemeClr val="dk1"/>
              </a:solidFill>
              <a:latin typeface="Fira Sans Condensed SemiBold"/>
              <a:ea typeface="Fira Sans Condensed SemiBold"/>
              <a:cs typeface="Fira Sans Condensed SemiBold"/>
              <a:sym typeface="Fira Sans Condensed SemiBold"/>
            </a:endParaRPr>
          </a:p>
        </p:txBody>
      </p:sp>
      <p:sp>
        <p:nvSpPr>
          <p:cNvPr id="132" name="Google Shape;132;p28"/>
          <p:cNvSpPr txBox="1"/>
          <p:nvPr/>
        </p:nvSpPr>
        <p:spPr>
          <a:xfrm>
            <a:off x="6264184" y="3300776"/>
            <a:ext cx="2166597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rPr>
              <a:t>Aerea</a:t>
            </a:r>
            <a:endParaRPr sz="2000" dirty="0">
              <a:solidFill>
                <a:schemeClr val="dk1"/>
              </a:solidFill>
              <a:latin typeface="Fira Sans Condensed SemiBold"/>
              <a:ea typeface="Fira Sans Condensed SemiBold"/>
              <a:cs typeface="Fira Sans Condensed SemiBold"/>
              <a:sym typeface="Fira Sans Condensed SemiBold"/>
            </a:endParaRPr>
          </a:p>
        </p:txBody>
      </p:sp>
      <p:sp>
        <p:nvSpPr>
          <p:cNvPr id="134" name="Google Shape;134;p28"/>
          <p:cNvSpPr txBox="1"/>
          <p:nvPr/>
        </p:nvSpPr>
        <p:spPr>
          <a:xfrm>
            <a:off x="6264184" y="2871400"/>
            <a:ext cx="9630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 smtClean="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rPr>
              <a:t>5</a:t>
            </a:r>
            <a:r>
              <a:rPr lang="en" sz="2500" dirty="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rPr>
              <a:t>%</a:t>
            </a:r>
            <a:endParaRPr sz="2500" dirty="0">
              <a:solidFill>
                <a:schemeClr val="dk1"/>
              </a:solidFill>
              <a:latin typeface="Fira Sans Condensed SemiBold"/>
              <a:ea typeface="Fira Sans Condensed SemiBold"/>
              <a:cs typeface="Fira Sans Condensed SemiBold"/>
              <a:sym typeface="Fira Sans Condensed SemiBold"/>
            </a:endParaRPr>
          </a:p>
        </p:txBody>
      </p:sp>
      <p:sp>
        <p:nvSpPr>
          <p:cNvPr id="136" name="Google Shape;136;p28"/>
          <p:cNvSpPr txBox="1"/>
          <p:nvPr/>
        </p:nvSpPr>
        <p:spPr>
          <a:xfrm>
            <a:off x="3479526" y="3300776"/>
            <a:ext cx="2166597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rPr>
              <a:t>Terrestre</a:t>
            </a:r>
            <a:endParaRPr sz="2000" dirty="0">
              <a:solidFill>
                <a:schemeClr val="dk1"/>
              </a:solidFill>
              <a:latin typeface="Fira Sans Condensed SemiBold"/>
              <a:ea typeface="Fira Sans Condensed SemiBold"/>
              <a:cs typeface="Fira Sans Condensed SemiBold"/>
              <a:sym typeface="Fira Sans Condensed SemiBold"/>
            </a:endParaRPr>
          </a:p>
        </p:txBody>
      </p:sp>
      <p:sp>
        <p:nvSpPr>
          <p:cNvPr id="138" name="Google Shape;138;p28"/>
          <p:cNvSpPr txBox="1"/>
          <p:nvPr/>
        </p:nvSpPr>
        <p:spPr>
          <a:xfrm>
            <a:off x="3497893" y="2871400"/>
            <a:ext cx="9630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rPr>
              <a:t>10%</a:t>
            </a:r>
            <a:endParaRPr sz="2500" dirty="0">
              <a:solidFill>
                <a:schemeClr val="dk1"/>
              </a:solidFill>
              <a:latin typeface="Fira Sans Condensed SemiBold"/>
              <a:ea typeface="Fira Sans Condensed SemiBold"/>
              <a:cs typeface="Fira Sans Condensed SemiBold"/>
              <a:sym typeface="Fira Sans Condensed SemiBold"/>
            </a:endParaRPr>
          </a:p>
        </p:txBody>
      </p:sp>
      <p:sp>
        <p:nvSpPr>
          <p:cNvPr id="140" name="Google Shape;140;p28"/>
          <p:cNvSpPr txBox="1"/>
          <p:nvPr/>
        </p:nvSpPr>
        <p:spPr>
          <a:xfrm>
            <a:off x="713236" y="3306928"/>
            <a:ext cx="2166597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rPr>
              <a:t>Acuatica</a:t>
            </a:r>
            <a:endParaRPr sz="1600" dirty="0">
              <a:solidFill>
                <a:schemeClr val="dk1"/>
              </a:solidFill>
              <a:latin typeface="Fira Sans Condensed SemiBold"/>
              <a:ea typeface="Fira Sans Condensed SemiBold"/>
              <a:cs typeface="Fira Sans Condensed SemiBold"/>
              <a:sym typeface="Fira Sans Condensed SemiBold"/>
            </a:endParaRPr>
          </a:p>
        </p:txBody>
      </p:sp>
      <p:sp>
        <p:nvSpPr>
          <p:cNvPr id="142" name="Google Shape;142;p28"/>
          <p:cNvSpPr/>
          <p:nvPr/>
        </p:nvSpPr>
        <p:spPr>
          <a:xfrm rot="5400000">
            <a:off x="1281337" y="1852706"/>
            <a:ext cx="299400" cy="141197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8"/>
          <p:cNvSpPr/>
          <p:nvPr/>
        </p:nvSpPr>
        <p:spPr>
          <a:xfrm rot="5400000">
            <a:off x="1492268" y="1625030"/>
            <a:ext cx="309338" cy="1867327"/>
          </a:xfrm>
          <a:custGeom>
            <a:avLst/>
            <a:gdLst/>
            <a:ahLst/>
            <a:cxnLst/>
            <a:rect l="l" t="t" r="r" b="b"/>
            <a:pathLst>
              <a:path w="15000" h="63439" fill="none" extrusionOk="0">
                <a:moveTo>
                  <a:pt x="180" y="41795"/>
                </a:moveTo>
                <a:lnTo>
                  <a:pt x="180" y="61628"/>
                </a:lnTo>
                <a:cubicBezTo>
                  <a:pt x="160" y="61907"/>
                  <a:pt x="140" y="62265"/>
                  <a:pt x="120" y="62722"/>
                </a:cubicBezTo>
                <a:cubicBezTo>
                  <a:pt x="100" y="63021"/>
                  <a:pt x="80" y="63180"/>
                  <a:pt x="180" y="63279"/>
                </a:cubicBezTo>
                <a:cubicBezTo>
                  <a:pt x="339" y="63438"/>
                  <a:pt x="597" y="63379"/>
                  <a:pt x="1015" y="63339"/>
                </a:cubicBezTo>
                <a:cubicBezTo>
                  <a:pt x="1393" y="63299"/>
                  <a:pt x="1791" y="63359"/>
                  <a:pt x="2189" y="63339"/>
                </a:cubicBezTo>
                <a:cubicBezTo>
                  <a:pt x="2766" y="63319"/>
                  <a:pt x="5730" y="63299"/>
                  <a:pt x="13508" y="63339"/>
                </a:cubicBezTo>
                <a:cubicBezTo>
                  <a:pt x="13806" y="63339"/>
                  <a:pt x="14065" y="63339"/>
                  <a:pt x="14284" y="63339"/>
                </a:cubicBezTo>
                <a:cubicBezTo>
                  <a:pt x="14661" y="63339"/>
                  <a:pt x="14781" y="63339"/>
                  <a:pt x="14860" y="63259"/>
                </a:cubicBezTo>
                <a:cubicBezTo>
                  <a:pt x="15000" y="63100"/>
                  <a:pt x="14900" y="62822"/>
                  <a:pt x="14860" y="62523"/>
                </a:cubicBezTo>
                <a:cubicBezTo>
                  <a:pt x="14781" y="62086"/>
                  <a:pt x="14860" y="61628"/>
                  <a:pt x="14860" y="61171"/>
                </a:cubicBezTo>
                <a:lnTo>
                  <a:pt x="14860" y="1870"/>
                </a:lnTo>
                <a:cubicBezTo>
                  <a:pt x="14801" y="1433"/>
                  <a:pt x="14821" y="1095"/>
                  <a:pt x="14860" y="836"/>
                </a:cubicBezTo>
                <a:cubicBezTo>
                  <a:pt x="14900" y="498"/>
                  <a:pt x="14960" y="319"/>
                  <a:pt x="14860" y="179"/>
                </a:cubicBezTo>
                <a:cubicBezTo>
                  <a:pt x="14701" y="0"/>
                  <a:pt x="14343" y="80"/>
                  <a:pt x="14124" y="120"/>
                </a:cubicBezTo>
                <a:cubicBezTo>
                  <a:pt x="13508" y="219"/>
                  <a:pt x="12851" y="100"/>
                  <a:pt x="12215" y="179"/>
                </a:cubicBezTo>
                <a:cubicBezTo>
                  <a:pt x="11538" y="259"/>
                  <a:pt x="9092" y="299"/>
                  <a:pt x="1811" y="179"/>
                </a:cubicBezTo>
                <a:cubicBezTo>
                  <a:pt x="1373" y="199"/>
                  <a:pt x="1015" y="179"/>
                  <a:pt x="776" y="179"/>
                </a:cubicBezTo>
                <a:cubicBezTo>
                  <a:pt x="418" y="160"/>
                  <a:pt x="279" y="140"/>
                  <a:pt x="180" y="239"/>
                </a:cubicBezTo>
                <a:cubicBezTo>
                  <a:pt x="1" y="418"/>
                  <a:pt x="120" y="756"/>
                  <a:pt x="180" y="1174"/>
                </a:cubicBezTo>
                <a:cubicBezTo>
                  <a:pt x="279" y="1870"/>
                  <a:pt x="160" y="2248"/>
                  <a:pt x="160" y="2626"/>
                </a:cubicBezTo>
                <a:cubicBezTo>
                  <a:pt x="120" y="3362"/>
                  <a:pt x="140" y="14264"/>
                  <a:pt x="180" y="41795"/>
                </a:cubicBezTo>
                <a:close/>
              </a:path>
            </a:pathLst>
          </a:custGeom>
          <a:noFill/>
          <a:ln w="19050" cap="flat" cmpd="sng">
            <a:solidFill>
              <a:srgbClr val="040707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8"/>
          <p:cNvSpPr/>
          <p:nvPr/>
        </p:nvSpPr>
        <p:spPr>
          <a:xfrm rot="5400000">
            <a:off x="3452775" y="2465844"/>
            <a:ext cx="299400" cy="18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8"/>
          <p:cNvSpPr/>
          <p:nvPr/>
        </p:nvSpPr>
        <p:spPr>
          <a:xfrm rot="5400000">
            <a:off x="4276893" y="1625030"/>
            <a:ext cx="309338" cy="1867327"/>
          </a:xfrm>
          <a:custGeom>
            <a:avLst/>
            <a:gdLst/>
            <a:ahLst/>
            <a:cxnLst/>
            <a:rect l="l" t="t" r="r" b="b"/>
            <a:pathLst>
              <a:path w="15000" h="63439" fill="none" extrusionOk="0">
                <a:moveTo>
                  <a:pt x="180" y="41795"/>
                </a:moveTo>
                <a:lnTo>
                  <a:pt x="180" y="61628"/>
                </a:lnTo>
                <a:cubicBezTo>
                  <a:pt x="160" y="61907"/>
                  <a:pt x="140" y="62265"/>
                  <a:pt x="120" y="62722"/>
                </a:cubicBezTo>
                <a:cubicBezTo>
                  <a:pt x="100" y="63021"/>
                  <a:pt x="80" y="63180"/>
                  <a:pt x="180" y="63279"/>
                </a:cubicBezTo>
                <a:cubicBezTo>
                  <a:pt x="339" y="63438"/>
                  <a:pt x="597" y="63379"/>
                  <a:pt x="1015" y="63339"/>
                </a:cubicBezTo>
                <a:cubicBezTo>
                  <a:pt x="1393" y="63299"/>
                  <a:pt x="1791" y="63359"/>
                  <a:pt x="2189" y="63339"/>
                </a:cubicBezTo>
                <a:cubicBezTo>
                  <a:pt x="2766" y="63319"/>
                  <a:pt x="5730" y="63299"/>
                  <a:pt x="13508" y="63339"/>
                </a:cubicBezTo>
                <a:cubicBezTo>
                  <a:pt x="13806" y="63339"/>
                  <a:pt x="14065" y="63339"/>
                  <a:pt x="14284" y="63339"/>
                </a:cubicBezTo>
                <a:cubicBezTo>
                  <a:pt x="14661" y="63339"/>
                  <a:pt x="14781" y="63339"/>
                  <a:pt x="14860" y="63259"/>
                </a:cubicBezTo>
                <a:cubicBezTo>
                  <a:pt x="15000" y="63100"/>
                  <a:pt x="14900" y="62822"/>
                  <a:pt x="14860" y="62523"/>
                </a:cubicBezTo>
                <a:cubicBezTo>
                  <a:pt x="14781" y="62086"/>
                  <a:pt x="14860" y="61628"/>
                  <a:pt x="14860" y="61171"/>
                </a:cubicBezTo>
                <a:lnTo>
                  <a:pt x="14860" y="1870"/>
                </a:lnTo>
                <a:cubicBezTo>
                  <a:pt x="14801" y="1433"/>
                  <a:pt x="14821" y="1095"/>
                  <a:pt x="14860" y="836"/>
                </a:cubicBezTo>
                <a:cubicBezTo>
                  <a:pt x="14900" y="498"/>
                  <a:pt x="14960" y="319"/>
                  <a:pt x="14860" y="179"/>
                </a:cubicBezTo>
                <a:cubicBezTo>
                  <a:pt x="14701" y="0"/>
                  <a:pt x="14343" y="80"/>
                  <a:pt x="14124" y="120"/>
                </a:cubicBezTo>
                <a:cubicBezTo>
                  <a:pt x="13508" y="219"/>
                  <a:pt x="12851" y="100"/>
                  <a:pt x="12215" y="179"/>
                </a:cubicBezTo>
                <a:cubicBezTo>
                  <a:pt x="11538" y="259"/>
                  <a:pt x="9092" y="299"/>
                  <a:pt x="1811" y="179"/>
                </a:cubicBezTo>
                <a:cubicBezTo>
                  <a:pt x="1373" y="199"/>
                  <a:pt x="1015" y="179"/>
                  <a:pt x="776" y="179"/>
                </a:cubicBezTo>
                <a:cubicBezTo>
                  <a:pt x="418" y="160"/>
                  <a:pt x="279" y="140"/>
                  <a:pt x="180" y="239"/>
                </a:cubicBezTo>
                <a:cubicBezTo>
                  <a:pt x="1" y="418"/>
                  <a:pt x="120" y="756"/>
                  <a:pt x="180" y="1174"/>
                </a:cubicBezTo>
                <a:cubicBezTo>
                  <a:pt x="279" y="1870"/>
                  <a:pt x="160" y="2248"/>
                  <a:pt x="160" y="2626"/>
                </a:cubicBezTo>
                <a:cubicBezTo>
                  <a:pt x="120" y="3362"/>
                  <a:pt x="140" y="14264"/>
                  <a:pt x="180" y="41795"/>
                </a:cubicBezTo>
                <a:close/>
              </a:path>
            </a:pathLst>
          </a:custGeom>
          <a:noFill/>
          <a:ln w="19050" cap="flat" cmpd="sng">
            <a:solidFill>
              <a:srgbClr val="040707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8"/>
          <p:cNvSpPr/>
          <p:nvPr/>
        </p:nvSpPr>
        <p:spPr>
          <a:xfrm rot="5400000">
            <a:off x="6208037" y="2495083"/>
            <a:ext cx="299400" cy="12722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8"/>
          <p:cNvSpPr/>
          <p:nvPr/>
        </p:nvSpPr>
        <p:spPr>
          <a:xfrm rot="5400000">
            <a:off x="7061518" y="1625030"/>
            <a:ext cx="309338" cy="1867327"/>
          </a:xfrm>
          <a:custGeom>
            <a:avLst/>
            <a:gdLst/>
            <a:ahLst/>
            <a:cxnLst/>
            <a:rect l="l" t="t" r="r" b="b"/>
            <a:pathLst>
              <a:path w="15000" h="63439" fill="none" extrusionOk="0">
                <a:moveTo>
                  <a:pt x="180" y="41795"/>
                </a:moveTo>
                <a:lnTo>
                  <a:pt x="180" y="61628"/>
                </a:lnTo>
                <a:cubicBezTo>
                  <a:pt x="160" y="61907"/>
                  <a:pt x="140" y="62265"/>
                  <a:pt x="120" y="62722"/>
                </a:cubicBezTo>
                <a:cubicBezTo>
                  <a:pt x="100" y="63021"/>
                  <a:pt x="80" y="63180"/>
                  <a:pt x="180" y="63279"/>
                </a:cubicBezTo>
                <a:cubicBezTo>
                  <a:pt x="339" y="63438"/>
                  <a:pt x="597" y="63379"/>
                  <a:pt x="1015" y="63339"/>
                </a:cubicBezTo>
                <a:cubicBezTo>
                  <a:pt x="1393" y="63299"/>
                  <a:pt x="1791" y="63359"/>
                  <a:pt x="2189" y="63339"/>
                </a:cubicBezTo>
                <a:cubicBezTo>
                  <a:pt x="2766" y="63319"/>
                  <a:pt x="5730" y="63299"/>
                  <a:pt x="13508" y="63339"/>
                </a:cubicBezTo>
                <a:cubicBezTo>
                  <a:pt x="13806" y="63339"/>
                  <a:pt x="14065" y="63339"/>
                  <a:pt x="14284" y="63339"/>
                </a:cubicBezTo>
                <a:cubicBezTo>
                  <a:pt x="14661" y="63339"/>
                  <a:pt x="14781" y="63339"/>
                  <a:pt x="14860" y="63259"/>
                </a:cubicBezTo>
                <a:cubicBezTo>
                  <a:pt x="15000" y="63100"/>
                  <a:pt x="14900" y="62822"/>
                  <a:pt x="14860" y="62523"/>
                </a:cubicBezTo>
                <a:cubicBezTo>
                  <a:pt x="14781" y="62086"/>
                  <a:pt x="14860" y="61628"/>
                  <a:pt x="14860" y="61171"/>
                </a:cubicBezTo>
                <a:lnTo>
                  <a:pt x="14860" y="1870"/>
                </a:lnTo>
                <a:cubicBezTo>
                  <a:pt x="14801" y="1433"/>
                  <a:pt x="14821" y="1095"/>
                  <a:pt x="14860" y="836"/>
                </a:cubicBezTo>
                <a:cubicBezTo>
                  <a:pt x="14900" y="498"/>
                  <a:pt x="14960" y="319"/>
                  <a:pt x="14860" y="179"/>
                </a:cubicBezTo>
                <a:cubicBezTo>
                  <a:pt x="14701" y="0"/>
                  <a:pt x="14343" y="80"/>
                  <a:pt x="14124" y="120"/>
                </a:cubicBezTo>
                <a:cubicBezTo>
                  <a:pt x="13508" y="219"/>
                  <a:pt x="12851" y="100"/>
                  <a:pt x="12215" y="179"/>
                </a:cubicBezTo>
                <a:cubicBezTo>
                  <a:pt x="11538" y="259"/>
                  <a:pt x="9092" y="299"/>
                  <a:pt x="1811" y="179"/>
                </a:cubicBezTo>
                <a:cubicBezTo>
                  <a:pt x="1373" y="199"/>
                  <a:pt x="1015" y="179"/>
                  <a:pt x="776" y="179"/>
                </a:cubicBezTo>
                <a:cubicBezTo>
                  <a:pt x="418" y="160"/>
                  <a:pt x="279" y="140"/>
                  <a:pt x="180" y="239"/>
                </a:cubicBezTo>
                <a:cubicBezTo>
                  <a:pt x="1" y="418"/>
                  <a:pt x="120" y="756"/>
                  <a:pt x="180" y="1174"/>
                </a:cubicBezTo>
                <a:cubicBezTo>
                  <a:pt x="279" y="1870"/>
                  <a:pt x="160" y="2248"/>
                  <a:pt x="160" y="2626"/>
                </a:cubicBezTo>
                <a:cubicBezTo>
                  <a:pt x="120" y="3362"/>
                  <a:pt x="140" y="14264"/>
                  <a:pt x="180" y="41795"/>
                </a:cubicBezTo>
                <a:close/>
              </a:path>
            </a:pathLst>
          </a:custGeom>
          <a:noFill/>
          <a:ln w="19050" cap="flat" cmpd="sng">
            <a:solidFill>
              <a:srgbClr val="040707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13844;p77"/>
          <p:cNvSpPr/>
          <p:nvPr/>
        </p:nvSpPr>
        <p:spPr>
          <a:xfrm>
            <a:off x="6541855" y="1696655"/>
            <a:ext cx="369016" cy="364563"/>
          </a:xfrm>
          <a:custGeom>
            <a:avLst/>
            <a:gdLst/>
            <a:ahLst/>
            <a:cxnLst/>
            <a:rect l="l" t="t" r="r" b="b"/>
            <a:pathLst>
              <a:path w="12761" h="12607" extrusionOk="0">
                <a:moveTo>
                  <a:pt x="1860" y="2084"/>
                </a:moveTo>
                <a:lnTo>
                  <a:pt x="7373" y="2997"/>
                </a:lnTo>
                <a:lnTo>
                  <a:pt x="5861" y="4509"/>
                </a:lnTo>
                <a:lnTo>
                  <a:pt x="1261" y="2682"/>
                </a:lnTo>
                <a:lnTo>
                  <a:pt x="1860" y="2084"/>
                </a:lnTo>
                <a:close/>
                <a:moveTo>
                  <a:pt x="11229" y="836"/>
                </a:moveTo>
                <a:cubicBezTo>
                  <a:pt x="11412" y="836"/>
                  <a:pt x="11578" y="881"/>
                  <a:pt x="11689" y="981"/>
                </a:cubicBezTo>
                <a:cubicBezTo>
                  <a:pt x="11847" y="1107"/>
                  <a:pt x="11878" y="1359"/>
                  <a:pt x="11847" y="1611"/>
                </a:cubicBezTo>
                <a:cubicBezTo>
                  <a:pt x="11815" y="1894"/>
                  <a:pt x="11658" y="2210"/>
                  <a:pt x="11500" y="2367"/>
                </a:cubicBezTo>
                <a:lnTo>
                  <a:pt x="7405" y="6463"/>
                </a:lnTo>
                <a:lnTo>
                  <a:pt x="5168" y="8700"/>
                </a:lnTo>
                <a:cubicBezTo>
                  <a:pt x="5073" y="8794"/>
                  <a:pt x="5010" y="8952"/>
                  <a:pt x="5042" y="9078"/>
                </a:cubicBezTo>
                <a:lnTo>
                  <a:pt x="5262" y="10306"/>
                </a:lnTo>
                <a:lnTo>
                  <a:pt x="4223" y="11377"/>
                </a:lnTo>
                <a:lnTo>
                  <a:pt x="3782" y="9204"/>
                </a:lnTo>
                <a:cubicBezTo>
                  <a:pt x="3750" y="9046"/>
                  <a:pt x="3624" y="8952"/>
                  <a:pt x="3466" y="8889"/>
                </a:cubicBezTo>
                <a:lnTo>
                  <a:pt x="1293" y="8479"/>
                </a:lnTo>
                <a:lnTo>
                  <a:pt x="2364" y="7408"/>
                </a:lnTo>
                <a:lnTo>
                  <a:pt x="3624" y="7628"/>
                </a:lnTo>
                <a:cubicBezTo>
                  <a:pt x="3659" y="7646"/>
                  <a:pt x="3697" y="7654"/>
                  <a:pt x="3734" y="7654"/>
                </a:cubicBezTo>
                <a:cubicBezTo>
                  <a:pt x="3831" y="7654"/>
                  <a:pt x="3925" y="7602"/>
                  <a:pt x="3971" y="7534"/>
                </a:cubicBezTo>
                <a:lnTo>
                  <a:pt x="6207" y="5266"/>
                </a:lnTo>
                <a:lnTo>
                  <a:pt x="10272" y="1233"/>
                </a:lnTo>
                <a:cubicBezTo>
                  <a:pt x="10496" y="988"/>
                  <a:pt x="10892" y="836"/>
                  <a:pt x="11229" y="836"/>
                </a:cubicBezTo>
                <a:close/>
                <a:moveTo>
                  <a:pt x="9641" y="5360"/>
                </a:moveTo>
                <a:lnTo>
                  <a:pt x="10587" y="10873"/>
                </a:lnTo>
                <a:lnTo>
                  <a:pt x="9988" y="11472"/>
                </a:lnTo>
                <a:lnTo>
                  <a:pt x="8161" y="6872"/>
                </a:lnTo>
                <a:lnTo>
                  <a:pt x="9641" y="5360"/>
                </a:lnTo>
                <a:close/>
                <a:moveTo>
                  <a:pt x="11241" y="1"/>
                </a:moveTo>
                <a:cubicBezTo>
                  <a:pt x="10688" y="1"/>
                  <a:pt x="10104" y="248"/>
                  <a:pt x="9736" y="634"/>
                </a:cubicBezTo>
                <a:lnTo>
                  <a:pt x="8066" y="2304"/>
                </a:lnTo>
                <a:lnTo>
                  <a:pt x="1765" y="1233"/>
                </a:lnTo>
                <a:cubicBezTo>
                  <a:pt x="1742" y="1227"/>
                  <a:pt x="1718" y="1225"/>
                  <a:pt x="1693" y="1225"/>
                </a:cubicBezTo>
                <a:cubicBezTo>
                  <a:pt x="1585" y="1225"/>
                  <a:pt x="1470" y="1276"/>
                  <a:pt x="1419" y="1327"/>
                </a:cubicBezTo>
                <a:lnTo>
                  <a:pt x="221" y="2525"/>
                </a:lnTo>
                <a:cubicBezTo>
                  <a:pt x="158" y="2588"/>
                  <a:pt x="64" y="2745"/>
                  <a:pt x="127" y="2903"/>
                </a:cubicBezTo>
                <a:cubicBezTo>
                  <a:pt x="158" y="3029"/>
                  <a:pt x="221" y="3155"/>
                  <a:pt x="348" y="3218"/>
                </a:cubicBezTo>
                <a:lnTo>
                  <a:pt x="5199" y="5171"/>
                </a:lnTo>
                <a:lnTo>
                  <a:pt x="3561" y="6809"/>
                </a:lnTo>
                <a:lnTo>
                  <a:pt x="2301" y="6589"/>
                </a:lnTo>
                <a:cubicBezTo>
                  <a:pt x="2267" y="6572"/>
                  <a:pt x="2231" y="6564"/>
                  <a:pt x="2195" y="6564"/>
                </a:cubicBezTo>
                <a:cubicBezTo>
                  <a:pt x="2095" y="6564"/>
                  <a:pt x="1992" y="6622"/>
                  <a:pt x="1923" y="6715"/>
                </a:cubicBezTo>
                <a:lnTo>
                  <a:pt x="158" y="8479"/>
                </a:lnTo>
                <a:cubicBezTo>
                  <a:pt x="32" y="8605"/>
                  <a:pt x="1" y="8731"/>
                  <a:pt x="32" y="8857"/>
                </a:cubicBezTo>
                <a:cubicBezTo>
                  <a:pt x="95" y="9015"/>
                  <a:pt x="190" y="9109"/>
                  <a:pt x="348" y="9141"/>
                </a:cubicBezTo>
                <a:lnTo>
                  <a:pt x="2994" y="9645"/>
                </a:lnTo>
                <a:lnTo>
                  <a:pt x="3498" y="12291"/>
                </a:lnTo>
                <a:cubicBezTo>
                  <a:pt x="3561" y="12449"/>
                  <a:pt x="3656" y="12575"/>
                  <a:pt x="3782" y="12606"/>
                </a:cubicBezTo>
                <a:lnTo>
                  <a:pt x="3908" y="12606"/>
                </a:lnTo>
                <a:cubicBezTo>
                  <a:pt x="4034" y="12606"/>
                  <a:pt x="4097" y="12575"/>
                  <a:pt x="4191" y="12480"/>
                </a:cubicBezTo>
                <a:lnTo>
                  <a:pt x="5955" y="10716"/>
                </a:lnTo>
                <a:cubicBezTo>
                  <a:pt x="6018" y="10653"/>
                  <a:pt x="6113" y="10464"/>
                  <a:pt x="6081" y="10369"/>
                </a:cubicBezTo>
                <a:lnTo>
                  <a:pt x="5829" y="9109"/>
                </a:lnTo>
                <a:lnTo>
                  <a:pt x="7499" y="7439"/>
                </a:lnTo>
                <a:lnTo>
                  <a:pt x="9421" y="12291"/>
                </a:lnTo>
                <a:cubicBezTo>
                  <a:pt x="9452" y="12417"/>
                  <a:pt x="9578" y="12543"/>
                  <a:pt x="9736" y="12543"/>
                </a:cubicBezTo>
                <a:lnTo>
                  <a:pt x="9799" y="12543"/>
                </a:lnTo>
                <a:cubicBezTo>
                  <a:pt x="9925" y="12543"/>
                  <a:pt x="9988" y="12480"/>
                  <a:pt x="10083" y="12417"/>
                </a:cubicBezTo>
                <a:lnTo>
                  <a:pt x="11248" y="11220"/>
                </a:lnTo>
                <a:cubicBezTo>
                  <a:pt x="11343" y="11157"/>
                  <a:pt x="11374" y="10999"/>
                  <a:pt x="11374" y="10873"/>
                </a:cubicBezTo>
                <a:lnTo>
                  <a:pt x="10303" y="4572"/>
                </a:lnTo>
                <a:lnTo>
                  <a:pt x="11973" y="2903"/>
                </a:lnTo>
                <a:cubicBezTo>
                  <a:pt x="12288" y="2588"/>
                  <a:pt x="12477" y="2178"/>
                  <a:pt x="12571" y="1705"/>
                </a:cubicBezTo>
                <a:cubicBezTo>
                  <a:pt x="12760" y="1201"/>
                  <a:pt x="12603" y="729"/>
                  <a:pt x="12288" y="414"/>
                </a:cubicBezTo>
                <a:cubicBezTo>
                  <a:pt x="12013" y="126"/>
                  <a:pt x="11635" y="1"/>
                  <a:pt x="11241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" name="Google Shape;13442;p75"/>
          <p:cNvGrpSpPr/>
          <p:nvPr/>
        </p:nvGrpSpPr>
        <p:grpSpPr>
          <a:xfrm>
            <a:off x="3695325" y="1677298"/>
            <a:ext cx="340168" cy="309628"/>
            <a:chOff x="1487200" y="4421025"/>
            <a:chExt cx="483125" cy="439750"/>
          </a:xfrm>
          <a:solidFill>
            <a:schemeClr val="tx1"/>
          </a:solidFill>
        </p:grpSpPr>
        <p:sp>
          <p:nvSpPr>
            <p:cNvPr id="29" name="Google Shape;13443;p75"/>
            <p:cNvSpPr/>
            <p:nvPr/>
          </p:nvSpPr>
          <p:spPr>
            <a:xfrm>
              <a:off x="1487200" y="4421025"/>
              <a:ext cx="483125" cy="439750"/>
            </a:xfrm>
            <a:custGeom>
              <a:avLst/>
              <a:gdLst/>
              <a:ahLst/>
              <a:cxnLst/>
              <a:rect l="l" t="t" r="r" b="b"/>
              <a:pathLst>
                <a:path w="19325" h="17590" extrusionOk="0">
                  <a:moveTo>
                    <a:pt x="12818" y="1130"/>
                  </a:moveTo>
                  <a:cubicBezTo>
                    <a:pt x="14361" y="1130"/>
                    <a:pt x="15671" y="2389"/>
                    <a:pt x="15867" y="4059"/>
                  </a:cubicBezTo>
                  <a:cubicBezTo>
                    <a:pt x="15867" y="4077"/>
                    <a:pt x="15870" y="4095"/>
                    <a:pt x="15873" y="4110"/>
                  </a:cubicBezTo>
                  <a:lnTo>
                    <a:pt x="16242" y="5871"/>
                  </a:lnTo>
                  <a:lnTo>
                    <a:pt x="9406" y="5871"/>
                  </a:lnTo>
                  <a:lnTo>
                    <a:pt x="11707" y="4110"/>
                  </a:lnTo>
                  <a:cubicBezTo>
                    <a:pt x="11957" y="3920"/>
                    <a:pt x="12008" y="3561"/>
                    <a:pt x="11815" y="3310"/>
                  </a:cubicBezTo>
                  <a:cubicBezTo>
                    <a:pt x="11703" y="3166"/>
                    <a:pt x="11534" y="3091"/>
                    <a:pt x="11364" y="3091"/>
                  </a:cubicBezTo>
                  <a:cubicBezTo>
                    <a:pt x="11242" y="3091"/>
                    <a:pt x="11119" y="3130"/>
                    <a:pt x="11015" y="3211"/>
                  </a:cubicBezTo>
                  <a:lnTo>
                    <a:pt x="7618" y="5816"/>
                  </a:lnTo>
                  <a:cubicBezTo>
                    <a:pt x="7597" y="5835"/>
                    <a:pt x="7576" y="5853"/>
                    <a:pt x="7558" y="5871"/>
                  </a:cubicBezTo>
                  <a:lnTo>
                    <a:pt x="3083" y="5871"/>
                  </a:lnTo>
                  <a:lnTo>
                    <a:pt x="3451" y="4110"/>
                  </a:lnTo>
                  <a:cubicBezTo>
                    <a:pt x="3454" y="4095"/>
                    <a:pt x="3457" y="4077"/>
                    <a:pt x="3460" y="4059"/>
                  </a:cubicBezTo>
                  <a:cubicBezTo>
                    <a:pt x="3654" y="2389"/>
                    <a:pt x="4964" y="1130"/>
                    <a:pt x="6507" y="1130"/>
                  </a:cubicBezTo>
                  <a:close/>
                  <a:moveTo>
                    <a:pt x="16939" y="7021"/>
                  </a:moveTo>
                  <a:cubicBezTo>
                    <a:pt x="17631" y="7021"/>
                    <a:pt x="18192" y="7580"/>
                    <a:pt x="18192" y="8274"/>
                  </a:cubicBezTo>
                  <a:lnTo>
                    <a:pt x="18192" y="11913"/>
                  </a:lnTo>
                  <a:cubicBezTo>
                    <a:pt x="18192" y="12604"/>
                    <a:pt x="17631" y="13163"/>
                    <a:pt x="16939" y="13166"/>
                  </a:cubicBezTo>
                  <a:lnTo>
                    <a:pt x="2385" y="13166"/>
                  </a:lnTo>
                  <a:cubicBezTo>
                    <a:pt x="1694" y="13163"/>
                    <a:pt x="1132" y="12604"/>
                    <a:pt x="1132" y="11913"/>
                  </a:cubicBezTo>
                  <a:lnTo>
                    <a:pt x="1132" y="8274"/>
                  </a:lnTo>
                  <a:cubicBezTo>
                    <a:pt x="1132" y="7580"/>
                    <a:pt x="1694" y="7021"/>
                    <a:pt x="2385" y="7021"/>
                  </a:cubicBezTo>
                  <a:close/>
                  <a:moveTo>
                    <a:pt x="5813" y="14304"/>
                  </a:moveTo>
                  <a:lnTo>
                    <a:pt x="5813" y="15889"/>
                  </a:lnTo>
                  <a:cubicBezTo>
                    <a:pt x="5813" y="16203"/>
                    <a:pt x="5559" y="16457"/>
                    <a:pt x="5248" y="16457"/>
                  </a:cubicBezTo>
                  <a:lnTo>
                    <a:pt x="3874" y="16457"/>
                  </a:lnTo>
                  <a:cubicBezTo>
                    <a:pt x="3560" y="16457"/>
                    <a:pt x="3306" y="16203"/>
                    <a:pt x="3306" y="15889"/>
                  </a:cubicBezTo>
                  <a:lnTo>
                    <a:pt x="3306" y="14304"/>
                  </a:lnTo>
                  <a:close/>
                  <a:moveTo>
                    <a:pt x="16018" y="14304"/>
                  </a:moveTo>
                  <a:lnTo>
                    <a:pt x="16018" y="15889"/>
                  </a:lnTo>
                  <a:cubicBezTo>
                    <a:pt x="16018" y="16203"/>
                    <a:pt x="15765" y="16457"/>
                    <a:pt x="15454" y="16457"/>
                  </a:cubicBezTo>
                  <a:lnTo>
                    <a:pt x="14080" y="16457"/>
                  </a:lnTo>
                  <a:cubicBezTo>
                    <a:pt x="13766" y="16457"/>
                    <a:pt x="13512" y="16203"/>
                    <a:pt x="13512" y="15889"/>
                  </a:cubicBezTo>
                  <a:lnTo>
                    <a:pt x="13512" y="14304"/>
                  </a:lnTo>
                  <a:close/>
                  <a:moveTo>
                    <a:pt x="6507" y="1"/>
                  </a:moveTo>
                  <a:cubicBezTo>
                    <a:pt x="4396" y="1"/>
                    <a:pt x="2609" y="1677"/>
                    <a:pt x="2337" y="3902"/>
                  </a:cubicBezTo>
                  <a:lnTo>
                    <a:pt x="1911" y="5934"/>
                  </a:lnTo>
                  <a:cubicBezTo>
                    <a:pt x="800" y="6161"/>
                    <a:pt x="0" y="7139"/>
                    <a:pt x="0" y="8274"/>
                  </a:cubicBezTo>
                  <a:lnTo>
                    <a:pt x="0" y="11910"/>
                  </a:lnTo>
                  <a:cubicBezTo>
                    <a:pt x="3" y="13145"/>
                    <a:pt x="945" y="14177"/>
                    <a:pt x="2174" y="14286"/>
                  </a:cubicBezTo>
                  <a:lnTo>
                    <a:pt x="2174" y="15889"/>
                  </a:lnTo>
                  <a:cubicBezTo>
                    <a:pt x="2174" y="16828"/>
                    <a:pt x="2935" y="17586"/>
                    <a:pt x="3874" y="17589"/>
                  </a:cubicBezTo>
                  <a:lnTo>
                    <a:pt x="5248" y="17589"/>
                  </a:lnTo>
                  <a:cubicBezTo>
                    <a:pt x="6184" y="17586"/>
                    <a:pt x="6945" y="16828"/>
                    <a:pt x="6945" y="15889"/>
                  </a:cubicBezTo>
                  <a:lnTo>
                    <a:pt x="6945" y="14298"/>
                  </a:lnTo>
                  <a:lnTo>
                    <a:pt x="12380" y="14298"/>
                  </a:lnTo>
                  <a:lnTo>
                    <a:pt x="12380" y="15889"/>
                  </a:lnTo>
                  <a:cubicBezTo>
                    <a:pt x="12380" y="16828"/>
                    <a:pt x="13141" y="17586"/>
                    <a:pt x="14080" y="17589"/>
                  </a:cubicBezTo>
                  <a:lnTo>
                    <a:pt x="15454" y="17589"/>
                  </a:lnTo>
                  <a:cubicBezTo>
                    <a:pt x="16390" y="17586"/>
                    <a:pt x="17151" y="16828"/>
                    <a:pt x="17151" y="15889"/>
                  </a:cubicBezTo>
                  <a:lnTo>
                    <a:pt x="17151" y="14286"/>
                  </a:lnTo>
                  <a:cubicBezTo>
                    <a:pt x="18380" y="14177"/>
                    <a:pt x="19322" y="13145"/>
                    <a:pt x="19325" y="11913"/>
                  </a:cubicBezTo>
                  <a:lnTo>
                    <a:pt x="19325" y="8274"/>
                  </a:lnTo>
                  <a:cubicBezTo>
                    <a:pt x="19325" y="7139"/>
                    <a:pt x="18524" y="6161"/>
                    <a:pt x="17413" y="5934"/>
                  </a:cubicBezTo>
                  <a:lnTo>
                    <a:pt x="16988" y="3902"/>
                  </a:lnTo>
                  <a:cubicBezTo>
                    <a:pt x="16716" y="1677"/>
                    <a:pt x="14928" y="1"/>
                    <a:pt x="128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" name="Google Shape;13444;p75"/>
            <p:cNvSpPr/>
            <p:nvPr/>
          </p:nvSpPr>
          <p:spPr>
            <a:xfrm>
              <a:off x="1544950" y="4622200"/>
              <a:ext cx="103950" cy="100025"/>
            </a:xfrm>
            <a:custGeom>
              <a:avLst/>
              <a:gdLst/>
              <a:ahLst/>
              <a:cxnLst/>
              <a:rect l="l" t="t" r="r" b="b"/>
              <a:pathLst>
                <a:path w="4158" h="4001" extrusionOk="0">
                  <a:moveTo>
                    <a:pt x="2152" y="1131"/>
                  </a:moveTo>
                  <a:cubicBezTo>
                    <a:pt x="2599" y="1131"/>
                    <a:pt x="3025" y="1477"/>
                    <a:pt x="3025" y="2000"/>
                  </a:cubicBezTo>
                  <a:cubicBezTo>
                    <a:pt x="3025" y="2480"/>
                    <a:pt x="2639" y="2869"/>
                    <a:pt x="2159" y="2869"/>
                  </a:cubicBezTo>
                  <a:cubicBezTo>
                    <a:pt x="1386" y="2869"/>
                    <a:pt x="996" y="1933"/>
                    <a:pt x="1543" y="1387"/>
                  </a:cubicBezTo>
                  <a:cubicBezTo>
                    <a:pt x="1721" y="1210"/>
                    <a:pt x="1939" y="1131"/>
                    <a:pt x="2152" y="1131"/>
                  </a:cubicBezTo>
                  <a:close/>
                  <a:moveTo>
                    <a:pt x="2159" y="1"/>
                  </a:moveTo>
                  <a:cubicBezTo>
                    <a:pt x="1350" y="1"/>
                    <a:pt x="619" y="487"/>
                    <a:pt x="311" y="1233"/>
                  </a:cubicBezTo>
                  <a:cubicBezTo>
                    <a:pt x="0" y="1982"/>
                    <a:pt x="172" y="2842"/>
                    <a:pt x="743" y="3413"/>
                  </a:cubicBezTo>
                  <a:cubicBezTo>
                    <a:pt x="1127" y="3796"/>
                    <a:pt x="1639" y="4001"/>
                    <a:pt x="2159" y="4001"/>
                  </a:cubicBezTo>
                  <a:cubicBezTo>
                    <a:pt x="2416" y="4001"/>
                    <a:pt x="2676" y="3951"/>
                    <a:pt x="2923" y="3848"/>
                  </a:cubicBezTo>
                  <a:cubicBezTo>
                    <a:pt x="3672" y="3540"/>
                    <a:pt x="4158" y="2809"/>
                    <a:pt x="4158" y="2000"/>
                  </a:cubicBezTo>
                  <a:cubicBezTo>
                    <a:pt x="4158" y="895"/>
                    <a:pt x="3261" y="1"/>
                    <a:pt x="215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1" name="Google Shape;13445;p75"/>
            <p:cNvSpPr/>
            <p:nvPr/>
          </p:nvSpPr>
          <p:spPr>
            <a:xfrm>
              <a:off x="1804675" y="4622200"/>
              <a:ext cx="103975" cy="100025"/>
            </a:xfrm>
            <a:custGeom>
              <a:avLst/>
              <a:gdLst/>
              <a:ahLst/>
              <a:cxnLst/>
              <a:rect l="l" t="t" r="r" b="b"/>
              <a:pathLst>
                <a:path w="4159" h="4001" extrusionOk="0">
                  <a:moveTo>
                    <a:pt x="2152" y="1131"/>
                  </a:moveTo>
                  <a:cubicBezTo>
                    <a:pt x="2598" y="1131"/>
                    <a:pt x="3026" y="1477"/>
                    <a:pt x="3026" y="2000"/>
                  </a:cubicBezTo>
                  <a:cubicBezTo>
                    <a:pt x="3026" y="2480"/>
                    <a:pt x="2637" y="2869"/>
                    <a:pt x="2157" y="2869"/>
                  </a:cubicBezTo>
                  <a:cubicBezTo>
                    <a:pt x="1384" y="2869"/>
                    <a:pt x="997" y="1933"/>
                    <a:pt x="1544" y="1387"/>
                  </a:cubicBezTo>
                  <a:cubicBezTo>
                    <a:pt x="1721" y="1210"/>
                    <a:pt x="1938" y="1131"/>
                    <a:pt x="2152" y="1131"/>
                  </a:cubicBezTo>
                  <a:close/>
                  <a:moveTo>
                    <a:pt x="2157" y="1"/>
                  </a:moveTo>
                  <a:cubicBezTo>
                    <a:pt x="1348" y="1"/>
                    <a:pt x="620" y="487"/>
                    <a:pt x="309" y="1233"/>
                  </a:cubicBezTo>
                  <a:cubicBezTo>
                    <a:pt x="1" y="1982"/>
                    <a:pt x="170" y="2842"/>
                    <a:pt x="744" y="3413"/>
                  </a:cubicBezTo>
                  <a:cubicBezTo>
                    <a:pt x="1125" y="3796"/>
                    <a:pt x="1637" y="4001"/>
                    <a:pt x="2158" y="4001"/>
                  </a:cubicBezTo>
                  <a:cubicBezTo>
                    <a:pt x="2416" y="4001"/>
                    <a:pt x="2676" y="3951"/>
                    <a:pt x="2924" y="3848"/>
                  </a:cubicBezTo>
                  <a:cubicBezTo>
                    <a:pt x="3670" y="3540"/>
                    <a:pt x="4159" y="2809"/>
                    <a:pt x="4159" y="2000"/>
                  </a:cubicBezTo>
                  <a:cubicBezTo>
                    <a:pt x="4156" y="895"/>
                    <a:pt x="3262" y="1"/>
                    <a:pt x="21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2" name="Google Shape;13446;p75"/>
            <p:cNvSpPr/>
            <p:nvPr/>
          </p:nvSpPr>
          <p:spPr>
            <a:xfrm>
              <a:off x="1667450" y="4661825"/>
              <a:ext cx="119825" cy="28350"/>
            </a:xfrm>
            <a:custGeom>
              <a:avLst/>
              <a:gdLst/>
              <a:ahLst/>
              <a:cxnLst/>
              <a:rect l="l" t="t" r="r" b="b"/>
              <a:pathLst>
                <a:path w="4793" h="1134" extrusionOk="0">
                  <a:moveTo>
                    <a:pt x="565" y="1"/>
                  </a:moveTo>
                  <a:cubicBezTo>
                    <a:pt x="251" y="1"/>
                    <a:pt x="1" y="252"/>
                    <a:pt x="1" y="566"/>
                  </a:cubicBezTo>
                  <a:cubicBezTo>
                    <a:pt x="1" y="880"/>
                    <a:pt x="251" y="1133"/>
                    <a:pt x="565" y="1133"/>
                  </a:cubicBezTo>
                  <a:lnTo>
                    <a:pt x="4228" y="1133"/>
                  </a:lnTo>
                  <a:cubicBezTo>
                    <a:pt x="4539" y="1133"/>
                    <a:pt x="4792" y="880"/>
                    <a:pt x="4792" y="566"/>
                  </a:cubicBezTo>
                  <a:cubicBezTo>
                    <a:pt x="4792" y="252"/>
                    <a:pt x="4539" y="1"/>
                    <a:pt x="42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3" name="Google Shape;15027;p80"/>
          <p:cNvGrpSpPr/>
          <p:nvPr/>
        </p:nvGrpSpPr>
        <p:grpSpPr>
          <a:xfrm>
            <a:off x="880512" y="1588542"/>
            <a:ext cx="473920" cy="472676"/>
            <a:chOff x="-16442200" y="2801175"/>
            <a:chExt cx="304850" cy="304050"/>
          </a:xfrm>
          <a:solidFill>
            <a:schemeClr val="tx1"/>
          </a:solidFill>
        </p:grpSpPr>
        <p:sp>
          <p:nvSpPr>
            <p:cNvPr id="34" name="Google Shape;15028;p80"/>
            <p:cNvSpPr/>
            <p:nvPr/>
          </p:nvSpPr>
          <p:spPr>
            <a:xfrm>
              <a:off x="-16369725" y="29429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4" y="536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5029;p80"/>
            <p:cNvSpPr/>
            <p:nvPr/>
          </p:nvSpPr>
          <p:spPr>
            <a:xfrm>
              <a:off x="-16442200" y="2801175"/>
              <a:ext cx="304850" cy="304050"/>
            </a:xfrm>
            <a:custGeom>
              <a:avLst/>
              <a:gdLst/>
              <a:ahLst/>
              <a:cxnLst/>
              <a:rect l="l" t="t" r="r" b="b"/>
              <a:pathLst>
                <a:path w="12194" h="12162" extrusionOk="0">
                  <a:moveTo>
                    <a:pt x="7940" y="694"/>
                  </a:moveTo>
                  <a:cubicBezTo>
                    <a:pt x="8255" y="694"/>
                    <a:pt x="8539" y="914"/>
                    <a:pt x="8602" y="1229"/>
                  </a:cubicBezTo>
                  <a:cubicBezTo>
                    <a:pt x="8633" y="1324"/>
                    <a:pt x="8728" y="1418"/>
                    <a:pt x="8854" y="1450"/>
                  </a:cubicBezTo>
                  <a:cubicBezTo>
                    <a:pt x="9169" y="1544"/>
                    <a:pt x="9358" y="1796"/>
                    <a:pt x="9358" y="2111"/>
                  </a:cubicBezTo>
                  <a:cubicBezTo>
                    <a:pt x="9358" y="2426"/>
                    <a:pt x="9169" y="2710"/>
                    <a:pt x="8854" y="2804"/>
                  </a:cubicBezTo>
                  <a:cubicBezTo>
                    <a:pt x="8728" y="2836"/>
                    <a:pt x="8633" y="2899"/>
                    <a:pt x="8602" y="3025"/>
                  </a:cubicBezTo>
                  <a:cubicBezTo>
                    <a:pt x="8539" y="3340"/>
                    <a:pt x="8255" y="3529"/>
                    <a:pt x="7940" y="3529"/>
                  </a:cubicBezTo>
                  <a:cubicBezTo>
                    <a:pt x="7625" y="3529"/>
                    <a:pt x="7373" y="3340"/>
                    <a:pt x="7279" y="3056"/>
                  </a:cubicBezTo>
                  <a:cubicBezTo>
                    <a:pt x="7216" y="2899"/>
                    <a:pt x="7058" y="2836"/>
                    <a:pt x="6901" y="2836"/>
                  </a:cubicBezTo>
                  <a:lnTo>
                    <a:pt x="6806" y="2836"/>
                  </a:lnTo>
                  <a:cubicBezTo>
                    <a:pt x="6649" y="2836"/>
                    <a:pt x="6522" y="2899"/>
                    <a:pt x="6428" y="3056"/>
                  </a:cubicBezTo>
                  <a:cubicBezTo>
                    <a:pt x="6333" y="3340"/>
                    <a:pt x="6081" y="3529"/>
                    <a:pt x="5766" y="3529"/>
                  </a:cubicBezTo>
                  <a:cubicBezTo>
                    <a:pt x="5451" y="3529"/>
                    <a:pt x="5231" y="3340"/>
                    <a:pt x="5105" y="3056"/>
                  </a:cubicBezTo>
                  <a:cubicBezTo>
                    <a:pt x="5073" y="2899"/>
                    <a:pt x="4916" y="2836"/>
                    <a:pt x="4758" y="2836"/>
                  </a:cubicBezTo>
                  <a:lnTo>
                    <a:pt x="4632" y="2836"/>
                  </a:lnTo>
                  <a:cubicBezTo>
                    <a:pt x="4475" y="2836"/>
                    <a:pt x="4349" y="2899"/>
                    <a:pt x="4254" y="3056"/>
                  </a:cubicBezTo>
                  <a:cubicBezTo>
                    <a:pt x="4191" y="3340"/>
                    <a:pt x="3908" y="3529"/>
                    <a:pt x="3593" y="3529"/>
                  </a:cubicBezTo>
                  <a:cubicBezTo>
                    <a:pt x="3277" y="3529"/>
                    <a:pt x="2994" y="3340"/>
                    <a:pt x="2931" y="3025"/>
                  </a:cubicBezTo>
                  <a:cubicBezTo>
                    <a:pt x="2899" y="2899"/>
                    <a:pt x="2805" y="2836"/>
                    <a:pt x="2679" y="2804"/>
                  </a:cubicBezTo>
                  <a:cubicBezTo>
                    <a:pt x="2395" y="2710"/>
                    <a:pt x="2175" y="2426"/>
                    <a:pt x="2175" y="2111"/>
                  </a:cubicBezTo>
                  <a:cubicBezTo>
                    <a:pt x="2175" y="1796"/>
                    <a:pt x="2395" y="1544"/>
                    <a:pt x="2679" y="1450"/>
                  </a:cubicBezTo>
                  <a:cubicBezTo>
                    <a:pt x="2805" y="1418"/>
                    <a:pt x="2899" y="1324"/>
                    <a:pt x="2931" y="1229"/>
                  </a:cubicBezTo>
                  <a:cubicBezTo>
                    <a:pt x="2994" y="914"/>
                    <a:pt x="3277" y="694"/>
                    <a:pt x="3593" y="694"/>
                  </a:cubicBezTo>
                  <a:cubicBezTo>
                    <a:pt x="3908" y="694"/>
                    <a:pt x="4160" y="914"/>
                    <a:pt x="4254" y="1166"/>
                  </a:cubicBezTo>
                  <a:cubicBezTo>
                    <a:pt x="4317" y="1324"/>
                    <a:pt x="4475" y="1418"/>
                    <a:pt x="4632" y="1418"/>
                  </a:cubicBezTo>
                  <a:lnTo>
                    <a:pt x="4758" y="1418"/>
                  </a:lnTo>
                  <a:cubicBezTo>
                    <a:pt x="4916" y="1418"/>
                    <a:pt x="5010" y="1324"/>
                    <a:pt x="5105" y="1166"/>
                  </a:cubicBezTo>
                  <a:cubicBezTo>
                    <a:pt x="5231" y="914"/>
                    <a:pt x="5451" y="694"/>
                    <a:pt x="5766" y="694"/>
                  </a:cubicBezTo>
                  <a:cubicBezTo>
                    <a:pt x="6081" y="694"/>
                    <a:pt x="6333" y="914"/>
                    <a:pt x="6428" y="1166"/>
                  </a:cubicBezTo>
                  <a:cubicBezTo>
                    <a:pt x="6491" y="1324"/>
                    <a:pt x="6649" y="1418"/>
                    <a:pt x="6806" y="1418"/>
                  </a:cubicBezTo>
                  <a:lnTo>
                    <a:pt x="6901" y="1418"/>
                  </a:lnTo>
                  <a:cubicBezTo>
                    <a:pt x="7058" y="1418"/>
                    <a:pt x="7184" y="1324"/>
                    <a:pt x="7279" y="1166"/>
                  </a:cubicBezTo>
                  <a:cubicBezTo>
                    <a:pt x="7373" y="914"/>
                    <a:pt x="7625" y="694"/>
                    <a:pt x="7940" y="694"/>
                  </a:cubicBezTo>
                  <a:close/>
                  <a:moveTo>
                    <a:pt x="6459" y="4065"/>
                  </a:moveTo>
                  <a:cubicBezTo>
                    <a:pt x="6522" y="4128"/>
                    <a:pt x="7184" y="4632"/>
                    <a:pt x="7184" y="5671"/>
                  </a:cubicBezTo>
                  <a:cubicBezTo>
                    <a:pt x="7184" y="6207"/>
                    <a:pt x="6995" y="6711"/>
                    <a:pt x="6585" y="7120"/>
                  </a:cubicBezTo>
                  <a:cubicBezTo>
                    <a:pt x="6428" y="7120"/>
                    <a:pt x="6270" y="7089"/>
                    <a:pt x="6081" y="7089"/>
                  </a:cubicBezTo>
                  <a:cubicBezTo>
                    <a:pt x="5798" y="7089"/>
                    <a:pt x="5514" y="7120"/>
                    <a:pt x="5294" y="7152"/>
                  </a:cubicBezTo>
                  <a:cubicBezTo>
                    <a:pt x="5577" y="6711"/>
                    <a:pt x="5735" y="6175"/>
                    <a:pt x="5735" y="5608"/>
                  </a:cubicBezTo>
                  <a:cubicBezTo>
                    <a:pt x="5735" y="5104"/>
                    <a:pt x="5577" y="4569"/>
                    <a:pt x="5294" y="4128"/>
                  </a:cubicBezTo>
                  <a:lnTo>
                    <a:pt x="5294" y="4128"/>
                  </a:lnTo>
                  <a:cubicBezTo>
                    <a:pt x="5420" y="4159"/>
                    <a:pt x="5577" y="4191"/>
                    <a:pt x="5735" y="4191"/>
                  </a:cubicBezTo>
                  <a:cubicBezTo>
                    <a:pt x="5792" y="4205"/>
                    <a:pt x="5848" y="4211"/>
                    <a:pt x="5905" y="4211"/>
                  </a:cubicBezTo>
                  <a:cubicBezTo>
                    <a:pt x="6099" y="4211"/>
                    <a:pt x="6289" y="4138"/>
                    <a:pt x="6459" y="4065"/>
                  </a:cubicBezTo>
                  <a:close/>
                  <a:moveTo>
                    <a:pt x="8602" y="4065"/>
                  </a:moveTo>
                  <a:cubicBezTo>
                    <a:pt x="8633" y="4128"/>
                    <a:pt x="9295" y="4632"/>
                    <a:pt x="9295" y="5671"/>
                  </a:cubicBezTo>
                  <a:cubicBezTo>
                    <a:pt x="9295" y="6459"/>
                    <a:pt x="9043" y="7404"/>
                    <a:pt x="8287" y="7751"/>
                  </a:cubicBezTo>
                  <a:cubicBezTo>
                    <a:pt x="8003" y="7562"/>
                    <a:pt x="7688" y="7404"/>
                    <a:pt x="7373" y="7310"/>
                  </a:cubicBezTo>
                  <a:cubicBezTo>
                    <a:pt x="7751" y="6837"/>
                    <a:pt x="7909" y="6270"/>
                    <a:pt x="7909" y="5671"/>
                  </a:cubicBezTo>
                  <a:cubicBezTo>
                    <a:pt x="7877" y="5167"/>
                    <a:pt x="7720" y="4632"/>
                    <a:pt x="7468" y="4159"/>
                  </a:cubicBezTo>
                  <a:lnTo>
                    <a:pt x="7468" y="4159"/>
                  </a:lnTo>
                  <a:cubicBezTo>
                    <a:pt x="7619" y="4209"/>
                    <a:pt x="7775" y="4235"/>
                    <a:pt x="7930" y="4235"/>
                  </a:cubicBezTo>
                  <a:cubicBezTo>
                    <a:pt x="8163" y="4235"/>
                    <a:pt x="8394" y="4178"/>
                    <a:pt x="8602" y="4065"/>
                  </a:cubicBezTo>
                  <a:close/>
                  <a:moveTo>
                    <a:pt x="9894" y="2710"/>
                  </a:moveTo>
                  <a:cubicBezTo>
                    <a:pt x="10870" y="3371"/>
                    <a:pt x="11469" y="4474"/>
                    <a:pt x="11469" y="5671"/>
                  </a:cubicBezTo>
                  <a:cubicBezTo>
                    <a:pt x="11469" y="7367"/>
                    <a:pt x="9957" y="9278"/>
                    <a:pt x="8454" y="9278"/>
                  </a:cubicBezTo>
                  <a:cubicBezTo>
                    <a:pt x="8141" y="9278"/>
                    <a:pt x="7829" y="9195"/>
                    <a:pt x="7531" y="9011"/>
                  </a:cubicBezTo>
                  <a:lnTo>
                    <a:pt x="7405" y="8948"/>
                  </a:lnTo>
                  <a:cubicBezTo>
                    <a:pt x="7011" y="8648"/>
                    <a:pt x="6562" y="8499"/>
                    <a:pt x="6117" y="8499"/>
                  </a:cubicBezTo>
                  <a:cubicBezTo>
                    <a:pt x="5672" y="8499"/>
                    <a:pt x="5231" y="8648"/>
                    <a:pt x="4853" y="8948"/>
                  </a:cubicBezTo>
                  <a:cubicBezTo>
                    <a:pt x="4601" y="9137"/>
                    <a:pt x="4309" y="9231"/>
                    <a:pt x="4018" y="9231"/>
                  </a:cubicBezTo>
                  <a:cubicBezTo>
                    <a:pt x="3726" y="9231"/>
                    <a:pt x="3435" y="9137"/>
                    <a:pt x="3183" y="8948"/>
                  </a:cubicBezTo>
                  <a:cubicBezTo>
                    <a:pt x="2789" y="8622"/>
                    <a:pt x="2329" y="8464"/>
                    <a:pt x="1870" y="8464"/>
                  </a:cubicBezTo>
                  <a:cubicBezTo>
                    <a:pt x="1486" y="8464"/>
                    <a:pt x="1102" y="8575"/>
                    <a:pt x="757" y="8790"/>
                  </a:cubicBezTo>
                  <a:lnTo>
                    <a:pt x="757" y="7940"/>
                  </a:lnTo>
                  <a:cubicBezTo>
                    <a:pt x="1080" y="7815"/>
                    <a:pt x="1423" y="7752"/>
                    <a:pt x="1769" y="7752"/>
                  </a:cubicBezTo>
                  <a:cubicBezTo>
                    <a:pt x="2469" y="7752"/>
                    <a:pt x="3180" y="8011"/>
                    <a:pt x="3750" y="8538"/>
                  </a:cubicBezTo>
                  <a:cubicBezTo>
                    <a:pt x="3813" y="8601"/>
                    <a:pt x="3900" y="8633"/>
                    <a:pt x="3986" y="8633"/>
                  </a:cubicBezTo>
                  <a:cubicBezTo>
                    <a:pt x="4073" y="8633"/>
                    <a:pt x="4160" y="8601"/>
                    <a:pt x="4223" y="8538"/>
                  </a:cubicBezTo>
                  <a:cubicBezTo>
                    <a:pt x="4724" y="8069"/>
                    <a:pt x="5416" y="7833"/>
                    <a:pt x="6124" y="7833"/>
                  </a:cubicBezTo>
                  <a:cubicBezTo>
                    <a:pt x="6796" y="7833"/>
                    <a:pt x="7483" y="8046"/>
                    <a:pt x="8035" y="8475"/>
                  </a:cubicBezTo>
                  <a:cubicBezTo>
                    <a:pt x="8090" y="8512"/>
                    <a:pt x="8167" y="8527"/>
                    <a:pt x="8234" y="8527"/>
                  </a:cubicBezTo>
                  <a:cubicBezTo>
                    <a:pt x="8281" y="8527"/>
                    <a:pt x="8324" y="8520"/>
                    <a:pt x="8350" y="8507"/>
                  </a:cubicBezTo>
                  <a:cubicBezTo>
                    <a:pt x="8917" y="8318"/>
                    <a:pt x="9358" y="7908"/>
                    <a:pt x="9673" y="7373"/>
                  </a:cubicBezTo>
                  <a:cubicBezTo>
                    <a:pt x="9894" y="6900"/>
                    <a:pt x="10051" y="6301"/>
                    <a:pt x="10051" y="5671"/>
                  </a:cubicBezTo>
                  <a:cubicBezTo>
                    <a:pt x="10051" y="4884"/>
                    <a:pt x="9736" y="4128"/>
                    <a:pt x="9137" y="3560"/>
                  </a:cubicBezTo>
                  <a:lnTo>
                    <a:pt x="9106" y="3529"/>
                  </a:lnTo>
                  <a:cubicBezTo>
                    <a:pt x="9137" y="3497"/>
                    <a:pt x="9200" y="3403"/>
                    <a:pt x="9200" y="3371"/>
                  </a:cubicBezTo>
                  <a:cubicBezTo>
                    <a:pt x="9515" y="3214"/>
                    <a:pt x="9736" y="2993"/>
                    <a:pt x="9894" y="2710"/>
                  </a:cubicBezTo>
                  <a:close/>
                  <a:moveTo>
                    <a:pt x="11500" y="8034"/>
                  </a:moveTo>
                  <a:lnTo>
                    <a:pt x="11500" y="11468"/>
                  </a:lnTo>
                  <a:lnTo>
                    <a:pt x="726" y="11468"/>
                  </a:lnTo>
                  <a:lnTo>
                    <a:pt x="726" y="11405"/>
                  </a:lnTo>
                  <a:lnTo>
                    <a:pt x="726" y="9672"/>
                  </a:lnTo>
                  <a:cubicBezTo>
                    <a:pt x="789" y="9641"/>
                    <a:pt x="883" y="9578"/>
                    <a:pt x="946" y="9515"/>
                  </a:cubicBezTo>
                  <a:cubicBezTo>
                    <a:pt x="1214" y="9326"/>
                    <a:pt x="1521" y="9231"/>
                    <a:pt x="1824" y="9231"/>
                  </a:cubicBezTo>
                  <a:cubicBezTo>
                    <a:pt x="2128" y="9231"/>
                    <a:pt x="2427" y="9326"/>
                    <a:pt x="2679" y="9515"/>
                  </a:cubicBezTo>
                  <a:cubicBezTo>
                    <a:pt x="3073" y="9830"/>
                    <a:pt x="3530" y="9987"/>
                    <a:pt x="3986" y="9987"/>
                  </a:cubicBezTo>
                  <a:cubicBezTo>
                    <a:pt x="4443" y="9987"/>
                    <a:pt x="4900" y="9830"/>
                    <a:pt x="5294" y="9515"/>
                  </a:cubicBezTo>
                  <a:cubicBezTo>
                    <a:pt x="5546" y="9326"/>
                    <a:pt x="5837" y="9231"/>
                    <a:pt x="6133" y="9231"/>
                  </a:cubicBezTo>
                  <a:cubicBezTo>
                    <a:pt x="6428" y="9231"/>
                    <a:pt x="6727" y="9326"/>
                    <a:pt x="6995" y="9515"/>
                  </a:cubicBezTo>
                  <a:cubicBezTo>
                    <a:pt x="7027" y="9515"/>
                    <a:pt x="7027" y="9578"/>
                    <a:pt x="7184" y="9641"/>
                  </a:cubicBezTo>
                  <a:cubicBezTo>
                    <a:pt x="7562" y="9893"/>
                    <a:pt x="8003" y="9987"/>
                    <a:pt x="8476" y="9987"/>
                  </a:cubicBezTo>
                  <a:cubicBezTo>
                    <a:pt x="9704" y="9987"/>
                    <a:pt x="10839" y="9105"/>
                    <a:pt x="11500" y="8034"/>
                  </a:cubicBezTo>
                  <a:close/>
                  <a:moveTo>
                    <a:pt x="3624" y="0"/>
                  </a:moveTo>
                  <a:cubicBezTo>
                    <a:pt x="3088" y="0"/>
                    <a:pt x="2584" y="315"/>
                    <a:pt x="2332" y="820"/>
                  </a:cubicBezTo>
                  <a:cubicBezTo>
                    <a:pt x="1828" y="1040"/>
                    <a:pt x="1513" y="1544"/>
                    <a:pt x="1513" y="2111"/>
                  </a:cubicBezTo>
                  <a:cubicBezTo>
                    <a:pt x="1513" y="2678"/>
                    <a:pt x="1828" y="3182"/>
                    <a:pt x="2332" y="3434"/>
                  </a:cubicBezTo>
                  <a:cubicBezTo>
                    <a:pt x="2584" y="3939"/>
                    <a:pt x="3057" y="4254"/>
                    <a:pt x="3624" y="4254"/>
                  </a:cubicBezTo>
                  <a:cubicBezTo>
                    <a:pt x="3876" y="4254"/>
                    <a:pt x="4160" y="4159"/>
                    <a:pt x="4349" y="4065"/>
                  </a:cubicBezTo>
                  <a:cubicBezTo>
                    <a:pt x="4380" y="4128"/>
                    <a:pt x="5042" y="4632"/>
                    <a:pt x="5042" y="5671"/>
                  </a:cubicBezTo>
                  <a:cubicBezTo>
                    <a:pt x="5042" y="6522"/>
                    <a:pt x="4538" y="7278"/>
                    <a:pt x="3750" y="7625"/>
                  </a:cubicBezTo>
                  <a:cubicBezTo>
                    <a:pt x="3164" y="7245"/>
                    <a:pt x="2502" y="7045"/>
                    <a:pt x="1837" y="7045"/>
                  </a:cubicBezTo>
                  <a:cubicBezTo>
                    <a:pt x="1287" y="7045"/>
                    <a:pt x="735" y="7182"/>
                    <a:pt x="221" y="7467"/>
                  </a:cubicBezTo>
                  <a:cubicBezTo>
                    <a:pt x="95" y="7562"/>
                    <a:pt x="1" y="7688"/>
                    <a:pt x="1" y="7782"/>
                  </a:cubicBezTo>
                  <a:lnTo>
                    <a:pt x="1" y="11815"/>
                  </a:lnTo>
                  <a:cubicBezTo>
                    <a:pt x="1" y="12004"/>
                    <a:pt x="158" y="12161"/>
                    <a:pt x="379" y="12161"/>
                  </a:cubicBezTo>
                  <a:lnTo>
                    <a:pt x="11815" y="12161"/>
                  </a:lnTo>
                  <a:cubicBezTo>
                    <a:pt x="12036" y="12161"/>
                    <a:pt x="12193" y="12004"/>
                    <a:pt x="12193" y="11815"/>
                  </a:cubicBezTo>
                  <a:lnTo>
                    <a:pt x="12193" y="5671"/>
                  </a:lnTo>
                  <a:cubicBezTo>
                    <a:pt x="12193" y="4128"/>
                    <a:pt x="11343" y="2710"/>
                    <a:pt x="10020" y="1954"/>
                  </a:cubicBezTo>
                  <a:cubicBezTo>
                    <a:pt x="9988" y="1450"/>
                    <a:pt x="9673" y="1009"/>
                    <a:pt x="9200" y="820"/>
                  </a:cubicBezTo>
                  <a:cubicBezTo>
                    <a:pt x="8948" y="315"/>
                    <a:pt x="8476" y="0"/>
                    <a:pt x="7909" y="0"/>
                  </a:cubicBezTo>
                  <a:cubicBezTo>
                    <a:pt x="7468" y="0"/>
                    <a:pt x="7121" y="189"/>
                    <a:pt x="6838" y="473"/>
                  </a:cubicBezTo>
                  <a:cubicBezTo>
                    <a:pt x="6554" y="158"/>
                    <a:pt x="6144" y="0"/>
                    <a:pt x="5766" y="0"/>
                  </a:cubicBezTo>
                  <a:cubicBezTo>
                    <a:pt x="5357" y="0"/>
                    <a:pt x="4979" y="189"/>
                    <a:pt x="4695" y="473"/>
                  </a:cubicBezTo>
                  <a:cubicBezTo>
                    <a:pt x="4412" y="158"/>
                    <a:pt x="4034" y="0"/>
                    <a:pt x="36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5030;p80"/>
            <p:cNvSpPr/>
            <p:nvPr/>
          </p:nvSpPr>
          <p:spPr>
            <a:xfrm>
              <a:off x="-16423275" y="2907500"/>
              <a:ext cx="35450" cy="35475"/>
            </a:xfrm>
            <a:custGeom>
              <a:avLst/>
              <a:gdLst/>
              <a:ahLst/>
              <a:cxnLst/>
              <a:rect l="l" t="t" r="r" b="b"/>
              <a:pathLst>
                <a:path w="1418" h="1419" extrusionOk="0">
                  <a:moveTo>
                    <a:pt x="725" y="1"/>
                  </a:moveTo>
                  <a:cubicBezTo>
                    <a:pt x="315" y="1"/>
                    <a:pt x="0" y="316"/>
                    <a:pt x="0" y="694"/>
                  </a:cubicBezTo>
                  <a:cubicBezTo>
                    <a:pt x="0" y="1103"/>
                    <a:pt x="315" y="1418"/>
                    <a:pt x="725" y="1418"/>
                  </a:cubicBezTo>
                  <a:cubicBezTo>
                    <a:pt x="1103" y="1418"/>
                    <a:pt x="1418" y="1103"/>
                    <a:pt x="1418" y="694"/>
                  </a:cubicBezTo>
                  <a:cubicBezTo>
                    <a:pt x="1418" y="316"/>
                    <a:pt x="1103" y="1"/>
                    <a:pt x="7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8"/>
          <p:cNvSpPr/>
          <p:nvPr/>
        </p:nvSpPr>
        <p:spPr>
          <a:xfrm>
            <a:off x="5431616" y="1432779"/>
            <a:ext cx="807700" cy="806275"/>
          </a:xfrm>
          <a:custGeom>
            <a:avLst/>
            <a:gdLst/>
            <a:ahLst/>
            <a:cxnLst/>
            <a:rect l="l" t="t" r="r" b="b"/>
            <a:pathLst>
              <a:path w="32308" h="32251" extrusionOk="0">
                <a:moveTo>
                  <a:pt x="16978" y="15"/>
                </a:moveTo>
                <a:cubicBezTo>
                  <a:pt x="20572" y="74"/>
                  <a:pt x="24019" y="1577"/>
                  <a:pt x="26523" y="3727"/>
                </a:cubicBezTo>
                <a:cubicBezTo>
                  <a:pt x="29027" y="5878"/>
                  <a:pt x="31325" y="9530"/>
                  <a:pt x="32002" y="12918"/>
                </a:cubicBezTo>
                <a:cubicBezTo>
                  <a:pt x="32680" y="16306"/>
                  <a:pt x="32149" y="21048"/>
                  <a:pt x="30588" y="24053"/>
                </a:cubicBezTo>
                <a:cubicBezTo>
                  <a:pt x="29027" y="27058"/>
                  <a:pt x="25963" y="29680"/>
                  <a:pt x="22634" y="30947"/>
                </a:cubicBezTo>
                <a:cubicBezTo>
                  <a:pt x="19305" y="32214"/>
                  <a:pt x="14062" y="32715"/>
                  <a:pt x="10615" y="31654"/>
                </a:cubicBezTo>
                <a:cubicBezTo>
                  <a:pt x="7168" y="30594"/>
                  <a:pt x="3692" y="27559"/>
                  <a:pt x="1954" y="24584"/>
                </a:cubicBezTo>
                <a:cubicBezTo>
                  <a:pt x="216" y="21609"/>
                  <a:pt x="-315" y="17337"/>
                  <a:pt x="186" y="13802"/>
                </a:cubicBezTo>
                <a:cubicBezTo>
                  <a:pt x="687" y="10267"/>
                  <a:pt x="2160" y="5671"/>
                  <a:pt x="4959" y="3373"/>
                </a:cubicBezTo>
                <a:cubicBezTo>
                  <a:pt x="7758" y="1075"/>
                  <a:pt x="13384" y="-44"/>
                  <a:pt x="16978" y="15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8" name="Google Shape;128;p28"/>
          <p:cNvSpPr/>
          <p:nvPr/>
        </p:nvSpPr>
        <p:spPr>
          <a:xfrm>
            <a:off x="1640832" y="1394593"/>
            <a:ext cx="807700" cy="806275"/>
          </a:xfrm>
          <a:custGeom>
            <a:avLst/>
            <a:gdLst/>
            <a:ahLst/>
            <a:cxnLst/>
            <a:rect l="l" t="t" r="r" b="b"/>
            <a:pathLst>
              <a:path w="32308" h="32251" extrusionOk="0">
                <a:moveTo>
                  <a:pt x="16978" y="15"/>
                </a:moveTo>
                <a:cubicBezTo>
                  <a:pt x="20572" y="74"/>
                  <a:pt x="24019" y="1577"/>
                  <a:pt x="26523" y="3727"/>
                </a:cubicBezTo>
                <a:cubicBezTo>
                  <a:pt x="29027" y="5878"/>
                  <a:pt x="31325" y="9530"/>
                  <a:pt x="32002" y="12918"/>
                </a:cubicBezTo>
                <a:cubicBezTo>
                  <a:pt x="32680" y="16306"/>
                  <a:pt x="32149" y="21048"/>
                  <a:pt x="30588" y="24053"/>
                </a:cubicBezTo>
                <a:cubicBezTo>
                  <a:pt x="29027" y="27058"/>
                  <a:pt x="25963" y="29680"/>
                  <a:pt x="22634" y="30947"/>
                </a:cubicBezTo>
                <a:cubicBezTo>
                  <a:pt x="19305" y="32214"/>
                  <a:pt x="14062" y="32715"/>
                  <a:pt x="10615" y="31654"/>
                </a:cubicBezTo>
                <a:cubicBezTo>
                  <a:pt x="7168" y="30594"/>
                  <a:pt x="3692" y="27559"/>
                  <a:pt x="1954" y="24584"/>
                </a:cubicBezTo>
                <a:cubicBezTo>
                  <a:pt x="216" y="21609"/>
                  <a:pt x="-315" y="17337"/>
                  <a:pt x="186" y="13802"/>
                </a:cubicBezTo>
                <a:cubicBezTo>
                  <a:pt x="687" y="10267"/>
                  <a:pt x="2160" y="5671"/>
                  <a:pt x="4959" y="3373"/>
                </a:cubicBezTo>
                <a:cubicBezTo>
                  <a:pt x="7758" y="1075"/>
                  <a:pt x="13384" y="-44"/>
                  <a:pt x="16978" y="15"/>
                </a:cubicBez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9" name="Google Shape;129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A" dirty="0" smtClean="0"/>
              <a:t>Accidentes</a:t>
            </a:r>
            <a:endParaRPr dirty="0"/>
          </a:p>
        </p:txBody>
      </p:sp>
      <p:sp>
        <p:nvSpPr>
          <p:cNvPr id="130" name="Google Shape;130;p28"/>
          <p:cNvSpPr txBox="1"/>
          <p:nvPr/>
        </p:nvSpPr>
        <p:spPr>
          <a:xfrm>
            <a:off x="1625217" y="2848537"/>
            <a:ext cx="9630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rPr>
              <a:t>9</a:t>
            </a:r>
            <a:r>
              <a:rPr lang="en" sz="2500" dirty="0" smtClean="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rPr>
              <a:t>5%</a:t>
            </a:r>
            <a:endParaRPr sz="2500" dirty="0">
              <a:solidFill>
                <a:schemeClr val="dk1"/>
              </a:solidFill>
              <a:latin typeface="Fira Sans Condensed SemiBold"/>
              <a:ea typeface="Fira Sans Condensed SemiBold"/>
              <a:cs typeface="Fira Sans Condensed SemiBold"/>
              <a:sym typeface="Fira Sans Condensed SemiBold"/>
            </a:endParaRPr>
          </a:p>
        </p:txBody>
      </p:sp>
      <p:sp>
        <p:nvSpPr>
          <p:cNvPr id="136" name="Google Shape;136;p28"/>
          <p:cNvSpPr txBox="1"/>
          <p:nvPr/>
        </p:nvSpPr>
        <p:spPr>
          <a:xfrm>
            <a:off x="5431616" y="3316099"/>
            <a:ext cx="2166597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rPr>
              <a:t>Con alcohol</a:t>
            </a:r>
            <a:endParaRPr sz="2000" dirty="0">
              <a:solidFill>
                <a:schemeClr val="dk1"/>
              </a:solidFill>
              <a:latin typeface="Fira Sans Condensed SemiBold"/>
              <a:ea typeface="Fira Sans Condensed SemiBold"/>
              <a:cs typeface="Fira Sans Condensed SemiBold"/>
              <a:sym typeface="Fira Sans Condensed SemiBold"/>
            </a:endParaRPr>
          </a:p>
        </p:txBody>
      </p:sp>
      <p:sp>
        <p:nvSpPr>
          <p:cNvPr id="138" name="Google Shape;138;p28"/>
          <p:cNvSpPr txBox="1"/>
          <p:nvPr/>
        </p:nvSpPr>
        <p:spPr>
          <a:xfrm>
            <a:off x="5449983" y="2886723"/>
            <a:ext cx="9630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rPr>
              <a:t>5</a:t>
            </a:r>
            <a:r>
              <a:rPr lang="en" sz="2500" dirty="0" smtClean="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rPr>
              <a:t>%</a:t>
            </a:r>
            <a:endParaRPr sz="2500" dirty="0">
              <a:solidFill>
                <a:schemeClr val="dk1"/>
              </a:solidFill>
              <a:latin typeface="Fira Sans Condensed SemiBold"/>
              <a:ea typeface="Fira Sans Condensed SemiBold"/>
              <a:cs typeface="Fira Sans Condensed SemiBold"/>
              <a:sym typeface="Fira Sans Condensed SemiBold"/>
            </a:endParaRPr>
          </a:p>
        </p:txBody>
      </p:sp>
      <p:sp>
        <p:nvSpPr>
          <p:cNvPr id="140" name="Google Shape;140;p28"/>
          <p:cNvSpPr txBox="1"/>
          <p:nvPr/>
        </p:nvSpPr>
        <p:spPr>
          <a:xfrm>
            <a:off x="1625217" y="3284065"/>
            <a:ext cx="2166597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rPr>
              <a:t>Sin alcohol</a:t>
            </a:r>
            <a:endParaRPr sz="1600" dirty="0">
              <a:solidFill>
                <a:schemeClr val="dk1"/>
              </a:solidFill>
              <a:latin typeface="Fira Sans Condensed SemiBold"/>
              <a:ea typeface="Fira Sans Condensed SemiBold"/>
              <a:cs typeface="Fira Sans Condensed SemiBold"/>
              <a:sym typeface="Fira Sans Condensed SemiBold"/>
            </a:endParaRPr>
          </a:p>
        </p:txBody>
      </p:sp>
      <p:sp>
        <p:nvSpPr>
          <p:cNvPr id="142" name="Google Shape;142;p28"/>
          <p:cNvSpPr/>
          <p:nvPr/>
        </p:nvSpPr>
        <p:spPr>
          <a:xfrm rot="5400000">
            <a:off x="2322954" y="1700207"/>
            <a:ext cx="299400" cy="167124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8"/>
          <p:cNvSpPr/>
          <p:nvPr/>
        </p:nvSpPr>
        <p:spPr>
          <a:xfrm rot="5400000">
            <a:off x="2404249" y="1602167"/>
            <a:ext cx="309338" cy="1867327"/>
          </a:xfrm>
          <a:custGeom>
            <a:avLst/>
            <a:gdLst/>
            <a:ahLst/>
            <a:cxnLst/>
            <a:rect l="l" t="t" r="r" b="b"/>
            <a:pathLst>
              <a:path w="15000" h="63439" fill="none" extrusionOk="0">
                <a:moveTo>
                  <a:pt x="180" y="41795"/>
                </a:moveTo>
                <a:lnTo>
                  <a:pt x="180" y="61628"/>
                </a:lnTo>
                <a:cubicBezTo>
                  <a:pt x="160" y="61907"/>
                  <a:pt x="140" y="62265"/>
                  <a:pt x="120" y="62722"/>
                </a:cubicBezTo>
                <a:cubicBezTo>
                  <a:pt x="100" y="63021"/>
                  <a:pt x="80" y="63180"/>
                  <a:pt x="180" y="63279"/>
                </a:cubicBezTo>
                <a:cubicBezTo>
                  <a:pt x="339" y="63438"/>
                  <a:pt x="597" y="63379"/>
                  <a:pt x="1015" y="63339"/>
                </a:cubicBezTo>
                <a:cubicBezTo>
                  <a:pt x="1393" y="63299"/>
                  <a:pt x="1791" y="63359"/>
                  <a:pt x="2189" y="63339"/>
                </a:cubicBezTo>
                <a:cubicBezTo>
                  <a:pt x="2766" y="63319"/>
                  <a:pt x="5730" y="63299"/>
                  <a:pt x="13508" y="63339"/>
                </a:cubicBezTo>
                <a:cubicBezTo>
                  <a:pt x="13806" y="63339"/>
                  <a:pt x="14065" y="63339"/>
                  <a:pt x="14284" y="63339"/>
                </a:cubicBezTo>
                <a:cubicBezTo>
                  <a:pt x="14661" y="63339"/>
                  <a:pt x="14781" y="63339"/>
                  <a:pt x="14860" y="63259"/>
                </a:cubicBezTo>
                <a:cubicBezTo>
                  <a:pt x="15000" y="63100"/>
                  <a:pt x="14900" y="62822"/>
                  <a:pt x="14860" y="62523"/>
                </a:cubicBezTo>
                <a:cubicBezTo>
                  <a:pt x="14781" y="62086"/>
                  <a:pt x="14860" y="61628"/>
                  <a:pt x="14860" y="61171"/>
                </a:cubicBezTo>
                <a:lnTo>
                  <a:pt x="14860" y="1870"/>
                </a:lnTo>
                <a:cubicBezTo>
                  <a:pt x="14801" y="1433"/>
                  <a:pt x="14821" y="1095"/>
                  <a:pt x="14860" y="836"/>
                </a:cubicBezTo>
                <a:cubicBezTo>
                  <a:pt x="14900" y="498"/>
                  <a:pt x="14960" y="319"/>
                  <a:pt x="14860" y="179"/>
                </a:cubicBezTo>
                <a:cubicBezTo>
                  <a:pt x="14701" y="0"/>
                  <a:pt x="14343" y="80"/>
                  <a:pt x="14124" y="120"/>
                </a:cubicBezTo>
                <a:cubicBezTo>
                  <a:pt x="13508" y="219"/>
                  <a:pt x="12851" y="100"/>
                  <a:pt x="12215" y="179"/>
                </a:cubicBezTo>
                <a:cubicBezTo>
                  <a:pt x="11538" y="259"/>
                  <a:pt x="9092" y="299"/>
                  <a:pt x="1811" y="179"/>
                </a:cubicBezTo>
                <a:cubicBezTo>
                  <a:pt x="1373" y="199"/>
                  <a:pt x="1015" y="179"/>
                  <a:pt x="776" y="179"/>
                </a:cubicBezTo>
                <a:cubicBezTo>
                  <a:pt x="418" y="160"/>
                  <a:pt x="279" y="140"/>
                  <a:pt x="180" y="239"/>
                </a:cubicBezTo>
                <a:cubicBezTo>
                  <a:pt x="1" y="418"/>
                  <a:pt x="120" y="756"/>
                  <a:pt x="180" y="1174"/>
                </a:cubicBezTo>
                <a:cubicBezTo>
                  <a:pt x="279" y="1870"/>
                  <a:pt x="160" y="2248"/>
                  <a:pt x="160" y="2626"/>
                </a:cubicBezTo>
                <a:cubicBezTo>
                  <a:pt x="120" y="3362"/>
                  <a:pt x="140" y="14264"/>
                  <a:pt x="180" y="41795"/>
                </a:cubicBezTo>
                <a:close/>
              </a:path>
            </a:pathLst>
          </a:custGeom>
          <a:noFill/>
          <a:ln w="19050" cap="flat" cmpd="sng">
            <a:solidFill>
              <a:srgbClr val="040707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8"/>
          <p:cNvSpPr/>
          <p:nvPr/>
        </p:nvSpPr>
        <p:spPr>
          <a:xfrm rot="5400000">
            <a:off x="5404865" y="2481167"/>
            <a:ext cx="299400" cy="18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8"/>
          <p:cNvSpPr/>
          <p:nvPr/>
        </p:nvSpPr>
        <p:spPr>
          <a:xfrm rot="5400000">
            <a:off x="6228983" y="1640353"/>
            <a:ext cx="309338" cy="1867327"/>
          </a:xfrm>
          <a:custGeom>
            <a:avLst/>
            <a:gdLst/>
            <a:ahLst/>
            <a:cxnLst/>
            <a:rect l="l" t="t" r="r" b="b"/>
            <a:pathLst>
              <a:path w="15000" h="63439" fill="none" extrusionOk="0">
                <a:moveTo>
                  <a:pt x="180" y="41795"/>
                </a:moveTo>
                <a:lnTo>
                  <a:pt x="180" y="61628"/>
                </a:lnTo>
                <a:cubicBezTo>
                  <a:pt x="160" y="61907"/>
                  <a:pt x="140" y="62265"/>
                  <a:pt x="120" y="62722"/>
                </a:cubicBezTo>
                <a:cubicBezTo>
                  <a:pt x="100" y="63021"/>
                  <a:pt x="80" y="63180"/>
                  <a:pt x="180" y="63279"/>
                </a:cubicBezTo>
                <a:cubicBezTo>
                  <a:pt x="339" y="63438"/>
                  <a:pt x="597" y="63379"/>
                  <a:pt x="1015" y="63339"/>
                </a:cubicBezTo>
                <a:cubicBezTo>
                  <a:pt x="1393" y="63299"/>
                  <a:pt x="1791" y="63359"/>
                  <a:pt x="2189" y="63339"/>
                </a:cubicBezTo>
                <a:cubicBezTo>
                  <a:pt x="2766" y="63319"/>
                  <a:pt x="5730" y="63299"/>
                  <a:pt x="13508" y="63339"/>
                </a:cubicBezTo>
                <a:cubicBezTo>
                  <a:pt x="13806" y="63339"/>
                  <a:pt x="14065" y="63339"/>
                  <a:pt x="14284" y="63339"/>
                </a:cubicBezTo>
                <a:cubicBezTo>
                  <a:pt x="14661" y="63339"/>
                  <a:pt x="14781" y="63339"/>
                  <a:pt x="14860" y="63259"/>
                </a:cubicBezTo>
                <a:cubicBezTo>
                  <a:pt x="15000" y="63100"/>
                  <a:pt x="14900" y="62822"/>
                  <a:pt x="14860" y="62523"/>
                </a:cubicBezTo>
                <a:cubicBezTo>
                  <a:pt x="14781" y="62086"/>
                  <a:pt x="14860" y="61628"/>
                  <a:pt x="14860" y="61171"/>
                </a:cubicBezTo>
                <a:lnTo>
                  <a:pt x="14860" y="1870"/>
                </a:lnTo>
                <a:cubicBezTo>
                  <a:pt x="14801" y="1433"/>
                  <a:pt x="14821" y="1095"/>
                  <a:pt x="14860" y="836"/>
                </a:cubicBezTo>
                <a:cubicBezTo>
                  <a:pt x="14900" y="498"/>
                  <a:pt x="14960" y="319"/>
                  <a:pt x="14860" y="179"/>
                </a:cubicBezTo>
                <a:cubicBezTo>
                  <a:pt x="14701" y="0"/>
                  <a:pt x="14343" y="80"/>
                  <a:pt x="14124" y="120"/>
                </a:cubicBezTo>
                <a:cubicBezTo>
                  <a:pt x="13508" y="219"/>
                  <a:pt x="12851" y="100"/>
                  <a:pt x="12215" y="179"/>
                </a:cubicBezTo>
                <a:cubicBezTo>
                  <a:pt x="11538" y="259"/>
                  <a:pt x="9092" y="299"/>
                  <a:pt x="1811" y="179"/>
                </a:cubicBezTo>
                <a:cubicBezTo>
                  <a:pt x="1373" y="199"/>
                  <a:pt x="1015" y="179"/>
                  <a:pt x="776" y="179"/>
                </a:cubicBezTo>
                <a:cubicBezTo>
                  <a:pt x="418" y="160"/>
                  <a:pt x="279" y="140"/>
                  <a:pt x="180" y="239"/>
                </a:cubicBezTo>
                <a:cubicBezTo>
                  <a:pt x="1" y="418"/>
                  <a:pt x="120" y="756"/>
                  <a:pt x="180" y="1174"/>
                </a:cubicBezTo>
                <a:cubicBezTo>
                  <a:pt x="279" y="1870"/>
                  <a:pt x="160" y="2248"/>
                  <a:pt x="160" y="2626"/>
                </a:cubicBezTo>
                <a:cubicBezTo>
                  <a:pt x="120" y="3362"/>
                  <a:pt x="140" y="14264"/>
                  <a:pt x="180" y="41795"/>
                </a:cubicBezTo>
                <a:close/>
              </a:path>
            </a:pathLst>
          </a:custGeom>
          <a:noFill/>
          <a:ln w="19050" cap="flat" cmpd="sng">
            <a:solidFill>
              <a:srgbClr val="040707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" name="Google Shape;13710;p76"/>
          <p:cNvGrpSpPr/>
          <p:nvPr/>
        </p:nvGrpSpPr>
        <p:grpSpPr>
          <a:xfrm>
            <a:off x="1866672" y="1692621"/>
            <a:ext cx="356020" cy="230770"/>
            <a:chOff x="-27728850" y="2382950"/>
            <a:chExt cx="297750" cy="193000"/>
          </a:xfrm>
          <a:solidFill>
            <a:schemeClr val="tx1"/>
          </a:solidFill>
        </p:grpSpPr>
        <p:sp>
          <p:nvSpPr>
            <p:cNvPr id="38" name="Google Shape;13711;p76"/>
            <p:cNvSpPr/>
            <p:nvPr/>
          </p:nvSpPr>
          <p:spPr>
            <a:xfrm>
              <a:off x="-27606750" y="2453825"/>
              <a:ext cx="35450" cy="35475"/>
            </a:xfrm>
            <a:custGeom>
              <a:avLst/>
              <a:gdLst/>
              <a:ahLst/>
              <a:cxnLst/>
              <a:rect l="l" t="t" r="r" b="b"/>
              <a:pathLst>
                <a:path w="1418" h="1419" extrusionOk="0">
                  <a:moveTo>
                    <a:pt x="725" y="1"/>
                  </a:moveTo>
                  <a:cubicBezTo>
                    <a:pt x="315" y="1"/>
                    <a:pt x="0" y="316"/>
                    <a:pt x="0" y="694"/>
                  </a:cubicBezTo>
                  <a:cubicBezTo>
                    <a:pt x="0" y="1103"/>
                    <a:pt x="315" y="1419"/>
                    <a:pt x="725" y="1419"/>
                  </a:cubicBezTo>
                  <a:cubicBezTo>
                    <a:pt x="1103" y="1419"/>
                    <a:pt x="1418" y="1103"/>
                    <a:pt x="1418" y="694"/>
                  </a:cubicBezTo>
                  <a:cubicBezTo>
                    <a:pt x="1418" y="316"/>
                    <a:pt x="1103" y="1"/>
                    <a:pt x="7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3712;p76"/>
            <p:cNvSpPr/>
            <p:nvPr/>
          </p:nvSpPr>
          <p:spPr>
            <a:xfrm>
              <a:off x="-27728850" y="2382950"/>
              <a:ext cx="297750" cy="193000"/>
            </a:xfrm>
            <a:custGeom>
              <a:avLst/>
              <a:gdLst/>
              <a:ahLst/>
              <a:cxnLst/>
              <a:rect l="l" t="t" r="r" b="b"/>
              <a:pathLst>
                <a:path w="11910" h="7720" extrusionOk="0">
                  <a:moveTo>
                    <a:pt x="5955" y="756"/>
                  </a:moveTo>
                  <a:cubicBezTo>
                    <a:pt x="7405" y="756"/>
                    <a:pt x="8791" y="1670"/>
                    <a:pt x="9673" y="2426"/>
                  </a:cubicBezTo>
                  <a:cubicBezTo>
                    <a:pt x="10335" y="3025"/>
                    <a:pt x="10839" y="3592"/>
                    <a:pt x="11091" y="3938"/>
                  </a:cubicBezTo>
                  <a:cubicBezTo>
                    <a:pt x="10524" y="4632"/>
                    <a:pt x="8413" y="7026"/>
                    <a:pt x="5955" y="7026"/>
                  </a:cubicBezTo>
                  <a:cubicBezTo>
                    <a:pt x="4506" y="7026"/>
                    <a:pt x="3120" y="6144"/>
                    <a:pt x="2269" y="5388"/>
                  </a:cubicBezTo>
                  <a:cubicBezTo>
                    <a:pt x="1576" y="4789"/>
                    <a:pt x="1072" y="4190"/>
                    <a:pt x="852" y="3875"/>
                  </a:cubicBezTo>
                  <a:cubicBezTo>
                    <a:pt x="1419" y="3182"/>
                    <a:pt x="3529" y="788"/>
                    <a:pt x="5955" y="756"/>
                  </a:cubicBezTo>
                  <a:close/>
                  <a:moveTo>
                    <a:pt x="5955" y="0"/>
                  </a:moveTo>
                  <a:cubicBezTo>
                    <a:pt x="5199" y="0"/>
                    <a:pt x="4412" y="189"/>
                    <a:pt x="3624" y="567"/>
                  </a:cubicBezTo>
                  <a:cubicBezTo>
                    <a:pt x="2994" y="882"/>
                    <a:pt x="2364" y="1324"/>
                    <a:pt x="1797" y="1828"/>
                  </a:cubicBezTo>
                  <a:cubicBezTo>
                    <a:pt x="757" y="2741"/>
                    <a:pt x="127" y="3623"/>
                    <a:pt x="95" y="3655"/>
                  </a:cubicBezTo>
                  <a:cubicBezTo>
                    <a:pt x="1" y="3781"/>
                    <a:pt x="1" y="3938"/>
                    <a:pt x="95" y="4033"/>
                  </a:cubicBezTo>
                  <a:cubicBezTo>
                    <a:pt x="127" y="4096"/>
                    <a:pt x="757" y="4978"/>
                    <a:pt x="1797" y="5860"/>
                  </a:cubicBezTo>
                  <a:cubicBezTo>
                    <a:pt x="2427" y="6396"/>
                    <a:pt x="2994" y="6805"/>
                    <a:pt x="3624" y="7120"/>
                  </a:cubicBezTo>
                  <a:cubicBezTo>
                    <a:pt x="4412" y="7499"/>
                    <a:pt x="5199" y="7719"/>
                    <a:pt x="5955" y="7719"/>
                  </a:cubicBezTo>
                  <a:cubicBezTo>
                    <a:pt x="6711" y="7719"/>
                    <a:pt x="7499" y="7499"/>
                    <a:pt x="8287" y="7120"/>
                  </a:cubicBezTo>
                  <a:cubicBezTo>
                    <a:pt x="8917" y="6805"/>
                    <a:pt x="9547" y="6364"/>
                    <a:pt x="10145" y="5860"/>
                  </a:cubicBezTo>
                  <a:cubicBezTo>
                    <a:pt x="11154" y="4947"/>
                    <a:pt x="11784" y="4096"/>
                    <a:pt x="11815" y="4033"/>
                  </a:cubicBezTo>
                  <a:cubicBezTo>
                    <a:pt x="11910" y="3938"/>
                    <a:pt x="11910" y="3781"/>
                    <a:pt x="11815" y="3655"/>
                  </a:cubicBezTo>
                  <a:cubicBezTo>
                    <a:pt x="11784" y="3623"/>
                    <a:pt x="11154" y="2710"/>
                    <a:pt x="10145" y="1828"/>
                  </a:cubicBezTo>
                  <a:cubicBezTo>
                    <a:pt x="9515" y="1292"/>
                    <a:pt x="8917" y="882"/>
                    <a:pt x="8287" y="567"/>
                  </a:cubicBezTo>
                  <a:cubicBezTo>
                    <a:pt x="7499" y="189"/>
                    <a:pt x="6711" y="0"/>
                    <a:pt x="59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3713;p76"/>
            <p:cNvSpPr/>
            <p:nvPr/>
          </p:nvSpPr>
          <p:spPr>
            <a:xfrm>
              <a:off x="-27640625" y="2419175"/>
              <a:ext cx="122100" cy="122100"/>
            </a:xfrm>
            <a:custGeom>
              <a:avLst/>
              <a:gdLst/>
              <a:ahLst/>
              <a:cxnLst/>
              <a:rect l="l" t="t" r="r" b="b"/>
              <a:pathLst>
                <a:path w="4884" h="4884" extrusionOk="0">
                  <a:moveTo>
                    <a:pt x="2426" y="694"/>
                  </a:moveTo>
                  <a:cubicBezTo>
                    <a:pt x="3403" y="694"/>
                    <a:pt x="4159" y="1481"/>
                    <a:pt x="4159" y="2426"/>
                  </a:cubicBezTo>
                  <a:cubicBezTo>
                    <a:pt x="4159" y="3372"/>
                    <a:pt x="3371" y="4159"/>
                    <a:pt x="2426" y="4159"/>
                  </a:cubicBezTo>
                  <a:cubicBezTo>
                    <a:pt x="1481" y="4159"/>
                    <a:pt x="694" y="3372"/>
                    <a:pt x="694" y="2426"/>
                  </a:cubicBezTo>
                  <a:cubicBezTo>
                    <a:pt x="694" y="1481"/>
                    <a:pt x="1481" y="694"/>
                    <a:pt x="2426" y="694"/>
                  </a:cubicBezTo>
                  <a:close/>
                  <a:moveTo>
                    <a:pt x="2426" y="1"/>
                  </a:moveTo>
                  <a:cubicBezTo>
                    <a:pt x="1103" y="1"/>
                    <a:pt x="0" y="1103"/>
                    <a:pt x="0" y="2426"/>
                  </a:cubicBezTo>
                  <a:cubicBezTo>
                    <a:pt x="0" y="3781"/>
                    <a:pt x="1103" y="4884"/>
                    <a:pt x="2426" y="4884"/>
                  </a:cubicBezTo>
                  <a:cubicBezTo>
                    <a:pt x="3781" y="4884"/>
                    <a:pt x="4884" y="3781"/>
                    <a:pt x="4884" y="2426"/>
                  </a:cubicBezTo>
                  <a:cubicBezTo>
                    <a:pt x="4884" y="1103"/>
                    <a:pt x="3781" y="1"/>
                    <a:pt x="24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" name="Google Shape;13458;p75"/>
          <p:cNvGrpSpPr/>
          <p:nvPr/>
        </p:nvGrpSpPr>
        <p:grpSpPr>
          <a:xfrm>
            <a:off x="5647415" y="1708603"/>
            <a:ext cx="340080" cy="340063"/>
            <a:chOff x="5053975" y="4399375"/>
            <a:chExt cx="483000" cy="482975"/>
          </a:xfrm>
          <a:solidFill>
            <a:schemeClr val="tx1"/>
          </a:solidFill>
        </p:grpSpPr>
        <p:sp>
          <p:nvSpPr>
            <p:cNvPr id="42" name="Google Shape;13459;p75"/>
            <p:cNvSpPr/>
            <p:nvPr/>
          </p:nvSpPr>
          <p:spPr>
            <a:xfrm>
              <a:off x="5053975" y="4399375"/>
              <a:ext cx="483000" cy="482975"/>
            </a:xfrm>
            <a:custGeom>
              <a:avLst/>
              <a:gdLst/>
              <a:ahLst/>
              <a:cxnLst/>
              <a:rect l="l" t="t" r="r" b="b"/>
              <a:pathLst>
                <a:path w="19320" h="19319" extrusionOk="0">
                  <a:moveTo>
                    <a:pt x="9660" y="1130"/>
                  </a:moveTo>
                  <a:cubicBezTo>
                    <a:pt x="11822" y="1130"/>
                    <a:pt x="13981" y="1972"/>
                    <a:pt x="15666" y="3654"/>
                  </a:cubicBezTo>
                  <a:cubicBezTo>
                    <a:pt x="19033" y="7021"/>
                    <a:pt x="19033" y="12299"/>
                    <a:pt x="15666" y="15665"/>
                  </a:cubicBezTo>
                  <a:cubicBezTo>
                    <a:pt x="13983" y="17349"/>
                    <a:pt x="11821" y="18190"/>
                    <a:pt x="9660" y="18190"/>
                  </a:cubicBezTo>
                  <a:cubicBezTo>
                    <a:pt x="7499" y="18190"/>
                    <a:pt x="5338" y="17349"/>
                    <a:pt x="3655" y="15665"/>
                  </a:cubicBezTo>
                  <a:cubicBezTo>
                    <a:pt x="288" y="12299"/>
                    <a:pt x="288" y="7024"/>
                    <a:pt x="3655" y="3654"/>
                  </a:cubicBezTo>
                  <a:cubicBezTo>
                    <a:pt x="5339" y="1972"/>
                    <a:pt x="7498" y="1130"/>
                    <a:pt x="9660" y="1130"/>
                  </a:cubicBezTo>
                  <a:close/>
                  <a:moveTo>
                    <a:pt x="9660" y="0"/>
                  </a:moveTo>
                  <a:cubicBezTo>
                    <a:pt x="7112" y="0"/>
                    <a:pt x="4693" y="1015"/>
                    <a:pt x="2854" y="2854"/>
                  </a:cubicBezTo>
                  <a:cubicBezTo>
                    <a:pt x="1016" y="4693"/>
                    <a:pt x="1" y="7111"/>
                    <a:pt x="1" y="9660"/>
                  </a:cubicBezTo>
                  <a:cubicBezTo>
                    <a:pt x="1" y="12208"/>
                    <a:pt x="1016" y="14627"/>
                    <a:pt x="2854" y="16465"/>
                  </a:cubicBezTo>
                  <a:cubicBezTo>
                    <a:pt x="4693" y="18304"/>
                    <a:pt x="7112" y="19319"/>
                    <a:pt x="9660" y="19319"/>
                  </a:cubicBezTo>
                  <a:cubicBezTo>
                    <a:pt x="12209" y="19319"/>
                    <a:pt x="14627" y="18304"/>
                    <a:pt x="16466" y="16465"/>
                  </a:cubicBezTo>
                  <a:cubicBezTo>
                    <a:pt x="18305" y="14627"/>
                    <a:pt x="19319" y="12208"/>
                    <a:pt x="19319" y="9660"/>
                  </a:cubicBezTo>
                  <a:cubicBezTo>
                    <a:pt x="19319" y="7111"/>
                    <a:pt x="18305" y="4693"/>
                    <a:pt x="16466" y="2854"/>
                  </a:cubicBezTo>
                  <a:cubicBezTo>
                    <a:pt x="14627" y="1015"/>
                    <a:pt x="12209" y="0"/>
                    <a:pt x="966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3" name="Google Shape;13460;p75"/>
            <p:cNvSpPr/>
            <p:nvPr/>
          </p:nvSpPr>
          <p:spPr>
            <a:xfrm>
              <a:off x="5100725" y="4528375"/>
              <a:ext cx="309350" cy="296450"/>
            </a:xfrm>
            <a:custGeom>
              <a:avLst/>
              <a:gdLst/>
              <a:ahLst/>
              <a:cxnLst/>
              <a:rect l="l" t="t" r="r" b="b"/>
              <a:pathLst>
                <a:path w="12374" h="11858" extrusionOk="0">
                  <a:moveTo>
                    <a:pt x="2352" y="1462"/>
                  </a:moveTo>
                  <a:lnTo>
                    <a:pt x="10828" y="9938"/>
                  </a:lnTo>
                  <a:cubicBezTo>
                    <a:pt x="9875" y="10469"/>
                    <a:pt x="8830" y="10728"/>
                    <a:pt x="7793" y="10728"/>
                  </a:cubicBezTo>
                  <a:cubicBezTo>
                    <a:pt x="6180" y="10728"/>
                    <a:pt x="4586" y="10102"/>
                    <a:pt x="3388" y="8902"/>
                  </a:cubicBezTo>
                  <a:cubicBezTo>
                    <a:pt x="1416" y="6933"/>
                    <a:pt x="993" y="3896"/>
                    <a:pt x="2352" y="1462"/>
                  </a:cubicBezTo>
                  <a:close/>
                  <a:moveTo>
                    <a:pt x="2253" y="0"/>
                  </a:moveTo>
                  <a:cubicBezTo>
                    <a:pt x="2078" y="0"/>
                    <a:pt x="1904" y="81"/>
                    <a:pt x="1794" y="236"/>
                  </a:cubicBezTo>
                  <a:cubicBezTo>
                    <a:pt x="257" y="2395"/>
                    <a:pt x="0" y="5215"/>
                    <a:pt x="1120" y="7616"/>
                  </a:cubicBezTo>
                  <a:cubicBezTo>
                    <a:pt x="2243" y="10016"/>
                    <a:pt x="4568" y="11628"/>
                    <a:pt x="7210" y="11837"/>
                  </a:cubicBezTo>
                  <a:lnTo>
                    <a:pt x="7210" y="11834"/>
                  </a:lnTo>
                  <a:cubicBezTo>
                    <a:pt x="7404" y="11849"/>
                    <a:pt x="7597" y="11858"/>
                    <a:pt x="7787" y="11858"/>
                  </a:cubicBezTo>
                  <a:cubicBezTo>
                    <a:pt x="9318" y="11858"/>
                    <a:pt x="10807" y="11384"/>
                    <a:pt x="12057" y="10502"/>
                  </a:cubicBezTo>
                  <a:cubicBezTo>
                    <a:pt x="12340" y="10297"/>
                    <a:pt x="12374" y="9886"/>
                    <a:pt x="12126" y="9639"/>
                  </a:cubicBezTo>
                  <a:lnTo>
                    <a:pt x="2654" y="167"/>
                  </a:lnTo>
                  <a:cubicBezTo>
                    <a:pt x="2542" y="55"/>
                    <a:pt x="2397" y="0"/>
                    <a:pt x="22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4" name="Google Shape;13461;p75"/>
            <p:cNvSpPr/>
            <p:nvPr/>
          </p:nvSpPr>
          <p:spPr>
            <a:xfrm>
              <a:off x="5180875" y="4456850"/>
              <a:ext cx="316625" cy="296575"/>
            </a:xfrm>
            <a:custGeom>
              <a:avLst/>
              <a:gdLst/>
              <a:ahLst/>
              <a:cxnLst/>
              <a:rect l="l" t="t" r="r" b="b"/>
              <a:pathLst>
                <a:path w="12665" h="11863" extrusionOk="0">
                  <a:moveTo>
                    <a:pt x="4584" y="1128"/>
                  </a:moveTo>
                  <a:cubicBezTo>
                    <a:pt x="6196" y="1128"/>
                    <a:pt x="7791" y="1755"/>
                    <a:pt x="8987" y="2958"/>
                  </a:cubicBezTo>
                  <a:cubicBezTo>
                    <a:pt x="10964" y="4924"/>
                    <a:pt x="11387" y="7967"/>
                    <a:pt x="10022" y="10398"/>
                  </a:cubicBezTo>
                  <a:lnTo>
                    <a:pt x="1547" y="1923"/>
                  </a:lnTo>
                  <a:cubicBezTo>
                    <a:pt x="2499" y="1388"/>
                    <a:pt x="3545" y="1128"/>
                    <a:pt x="4584" y="1128"/>
                  </a:cubicBezTo>
                  <a:close/>
                  <a:moveTo>
                    <a:pt x="4578" y="1"/>
                  </a:moveTo>
                  <a:cubicBezTo>
                    <a:pt x="3095" y="1"/>
                    <a:pt x="1604" y="448"/>
                    <a:pt x="321" y="1361"/>
                  </a:cubicBezTo>
                  <a:cubicBezTo>
                    <a:pt x="34" y="1563"/>
                    <a:pt x="1" y="1977"/>
                    <a:pt x="248" y="2224"/>
                  </a:cubicBezTo>
                  <a:lnTo>
                    <a:pt x="9723" y="11697"/>
                  </a:lnTo>
                  <a:cubicBezTo>
                    <a:pt x="9829" y="11802"/>
                    <a:pt x="9971" y="11863"/>
                    <a:pt x="10122" y="11863"/>
                  </a:cubicBezTo>
                  <a:lnTo>
                    <a:pt x="10170" y="11863"/>
                  </a:lnTo>
                  <a:cubicBezTo>
                    <a:pt x="10336" y="11847"/>
                    <a:pt x="10487" y="11763"/>
                    <a:pt x="10584" y="11624"/>
                  </a:cubicBezTo>
                  <a:cubicBezTo>
                    <a:pt x="12664" y="8698"/>
                    <a:pt x="12326" y="4697"/>
                    <a:pt x="9787" y="2158"/>
                  </a:cubicBezTo>
                  <a:cubicBezTo>
                    <a:pt x="8361" y="733"/>
                    <a:pt x="6476" y="1"/>
                    <a:pt x="45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5898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 smtClean="0"/>
              <a:t>Conclusiones</a:t>
            </a:r>
            <a:endParaRPr lang="es-PA" dirty="0"/>
          </a:p>
        </p:txBody>
      </p:sp>
      <p:sp>
        <p:nvSpPr>
          <p:cNvPr id="4" name="Google Shape;545;p37"/>
          <p:cNvSpPr txBox="1"/>
          <p:nvPr/>
        </p:nvSpPr>
        <p:spPr>
          <a:xfrm>
            <a:off x="732033" y="1391665"/>
            <a:ext cx="7679933" cy="1125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dk1"/>
                </a:solidFill>
                <a:latin typeface="Fira Sans Condensed SemiBold" panose="020B0604020202020204" charset="0"/>
                <a:ea typeface="Roboto"/>
                <a:cs typeface="Roboto"/>
                <a:sym typeface="Roboto"/>
              </a:rPr>
              <a:t>Este proyecto me permitio comprender lo importante que es aprender a entender y dar uso a la estadistica para obtener la información de lo que ocurre a nuestro alrededor</a:t>
            </a:r>
            <a:endParaRPr sz="1600" dirty="0">
              <a:solidFill>
                <a:schemeClr val="dk1"/>
              </a:solidFill>
              <a:latin typeface="Fira Sans Condensed SemiBold" panose="020B0604020202020204" charset="0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872253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 smtClean="0"/>
              <a:t>Agradecimientos</a:t>
            </a:r>
            <a:endParaRPr lang="es-PA" dirty="0"/>
          </a:p>
        </p:txBody>
      </p:sp>
      <p:sp>
        <p:nvSpPr>
          <p:cNvPr id="5" name="Google Shape;545;p37"/>
          <p:cNvSpPr txBox="1"/>
          <p:nvPr/>
        </p:nvSpPr>
        <p:spPr>
          <a:xfrm>
            <a:off x="732033" y="1391665"/>
            <a:ext cx="7679933" cy="1125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dk1"/>
                </a:solidFill>
                <a:latin typeface="Fira Sans Condensed SemiBold" panose="020B0604020202020204" charset="0"/>
                <a:ea typeface="Roboto"/>
                <a:cs typeface="Roboto"/>
                <a:sym typeface="Roboto"/>
              </a:rPr>
              <a:t>Stephanie Jaqcqueline Acosta Alvarez</a:t>
            </a:r>
            <a:endParaRPr sz="1600" dirty="0">
              <a:solidFill>
                <a:schemeClr val="dk1"/>
              </a:solidFill>
              <a:latin typeface="Fira Sans Condensed SemiBold" panose="020B0604020202020204" charset="0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858580039"/>
      </p:ext>
    </p:extLst>
  </p:cSld>
  <p:clrMapOvr>
    <a:masterClrMapping/>
  </p:clrMapOvr>
</p:sld>
</file>

<file path=ppt/theme/theme1.xml><?xml version="1.0" encoding="utf-8"?>
<a:theme xmlns:a="http://schemas.openxmlformats.org/drawingml/2006/main" name="Doodle Statistics Infographics by Slidesgo">
  <a:themeElements>
    <a:clrScheme name="Simple Light">
      <a:dk1>
        <a:srgbClr val="000000"/>
      </a:dk1>
      <a:lt1>
        <a:srgbClr val="FFFFFF"/>
      </a:lt1>
      <a:dk2>
        <a:srgbClr val="FCD481"/>
      </a:dk2>
      <a:lt2>
        <a:srgbClr val="00B6C5"/>
      </a:lt2>
      <a:accent1>
        <a:srgbClr val="F46787"/>
      </a:accent1>
      <a:accent2>
        <a:srgbClr val="FDC2C0"/>
      </a:accent2>
      <a:accent3>
        <a:srgbClr val="B28EFC"/>
      </a:accent3>
      <a:accent4>
        <a:srgbClr val="D9D9D9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oodle Statistics Infographics by Slidesgo">
  <a:themeElements>
    <a:clrScheme name="Simple Light">
      <a:dk1>
        <a:srgbClr val="000000"/>
      </a:dk1>
      <a:lt1>
        <a:srgbClr val="FFFFFF"/>
      </a:lt1>
      <a:dk2>
        <a:srgbClr val="FCD481"/>
      </a:dk2>
      <a:lt2>
        <a:srgbClr val="00B6C5"/>
      </a:lt2>
      <a:accent1>
        <a:srgbClr val="F46787"/>
      </a:accent1>
      <a:accent2>
        <a:srgbClr val="FDC2C0"/>
      </a:accent2>
      <a:accent3>
        <a:srgbClr val="B28EFC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142</Words>
  <Application>Microsoft Office PowerPoint</Application>
  <PresentationFormat>Presentación en pantalla (16:9)</PresentationFormat>
  <Paragraphs>34</Paragraphs>
  <Slides>7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Arial</vt:lpstr>
      <vt:lpstr>Fira Sans Condensed SemiBold</vt:lpstr>
      <vt:lpstr>Roboto</vt:lpstr>
      <vt:lpstr>Fira Sans Extra Condensed SemiBold</vt:lpstr>
      <vt:lpstr>Niramit</vt:lpstr>
      <vt:lpstr>Doodle Statistics Infographics by Slidesgo</vt:lpstr>
      <vt:lpstr>Doodle Statistics Infographics by Slidesgo</vt:lpstr>
      <vt:lpstr>Jornada de trabajo</vt:lpstr>
      <vt:lpstr>Experiencia con el proyecto</vt:lpstr>
      <vt:lpstr>Habilidades desarrolladas</vt:lpstr>
      <vt:lpstr>Vía preferida de transporte</vt:lpstr>
      <vt:lpstr>Accidentes</vt:lpstr>
      <vt:lpstr>Conclusiones</vt:lpstr>
      <vt:lpstr>Agradecimientos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Doodle Statistics Infographics</dc:title>
  <dc:creator>Lili Méndez</dc:creator>
  <cp:lastModifiedBy>Lili Méndez</cp:lastModifiedBy>
  <cp:revision>10</cp:revision>
  <dcterms:modified xsi:type="dcterms:W3CDTF">2023-07-25T21:07:32Z</dcterms:modified>
</cp:coreProperties>
</file>