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7F9B2-EDFE-4C2F-B383-A9423F2231F4}" v="14" dt="2020-08-28T05:16:48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60471" autoAdjust="0"/>
  </p:normalViewPr>
  <p:slideViewPr>
    <p:cSldViewPr snapToGrid="0">
      <p:cViewPr varScale="1">
        <p:scale>
          <a:sx n="55" d="100"/>
          <a:sy n="55" d="100"/>
        </p:scale>
        <p:origin x="1748" y="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윤선" userId="057f1ec4-e1b9-4393-bf2e-1e2c710089e6" providerId="ADAL" clId="{FE13C3AD-6820-42D8-8FE1-E0CCDB43A0A8}"/>
    <pc:docChg chg="custSel delSld modSld">
      <pc:chgData name="최윤선" userId="057f1ec4-e1b9-4393-bf2e-1e2c710089e6" providerId="ADAL" clId="{FE13C3AD-6820-42D8-8FE1-E0CCDB43A0A8}" dt="2020-08-18T08:20:18.727" v="605" actId="20577"/>
      <pc:docMkLst>
        <pc:docMk/>
      </pc:docMkLst>
      <pc:sldChg chg="modNotesTx">
        <pc:chgData name="최윤선" userId="057f1ec4-e1b9-4393-bf2e-1e2c710089e6" providerId="ADAL" clId="{FE13C3AD-6820-42D8-8FE1-E0CCDB43A0A8}" dt="2020-08-18T08:20:18.727" v="605" actId="20577"/>
        <pc:sldMkLst>
          <pc:docMk/>
          <pc:sldMk cId="3213222253" sldId="256"/>
        </pc:sldMkLst>
      </pc:sldChg>
      <pc:sldChg chg="modSp mod">
        <pc:chgData name="최윤선" userId="057f1ec4-e1b9-4393-bf2e-1e2c710089e6" providerId="ADAL" clId="{FE13C3AD-6820-42D8-8FE1-E0CCDB43A0A8}" dt="2020-08-18T05:08:39.228" v="29" actId="20577"/>
        <pc:sldMkLst>
          <pc:docMk/>
          <pc:sldMk cId="2316020243" sldId="260"/>
        </pc:sldMkLst>
        <pc:spChg chg="mod">
          <ac:chgData name="최윤선" userId="057f1ec4-e1b9-4393-bf2e-1e2c710089e6" providerId="ADAL" clId="{FE13C3AD-6820-42D8-8FE1-E0CCDB43A0A8}" dt="2020-08-18T05:08:39.228" v="29" actId="20577"/>
          <ac:spMkLst>
            <pc:docMk/>
            <pc:sldMk cId="2316020243" sldId="260"/>
            <ac:spMk id="2" creationId="{9BB282F2-0310-4898-8192-8821646D5D4E}"/>
          </ac:spMkLst>
        </pc:spChg>
      </pc:sldChg>
      <pc:sldChg chg="del">
        <pc:chgData name="최윤선" userId="057f1ec4-e1b9-4393-bf2e-1e2c710089e6" providerId="ADAL" clId="{FE13C3AD-6820-42D8-8FE1-E0CCDB43A0A8}" dt="2020-08-18T05:06:26.187" v="0" actId="47"/>
        <pc:sldMkLst>
          <pc:docMk/>
          <pc:sldMk cId="3324357768" sldId="261"/>
        </pc:sldMkLst>
      </pc:sldChg>
      <pc:sldChg chg="del">
        <pc:chgData name="최윤선" userId="057f1ec4-e1b9-4393-bf2e-1e2c710089e6" providerId="ADAL" clId="{FE13C3AD-6820-42D8-8FE1-E0CCDB43A0A8}" dt="2020-08-18T05:06:26.556" v="1" actId="47"/>
        <pc:sldMkLst>
          <pc:docMk/>
          <pc:sldMk cId="635352157" sldId="263"/>
        </pc:sldMkLst>
      </pc:sldChg>
    </pc:docChg>
  </pc:docChgLst>
  <pc:docChgLst>
    <pc:chgData name="최윤선" userId="057f1ec4-e1b9-4393-bf2e-1e2c710089e6" providerId="ADAL" clId="{6197F9B2-EDFE-4C2F-B383-A9423F2231F4}"/>
    <pc:docChg chg="modSld">
      <pc:chgData name="최윤선" userId="057f1ec4-e1b9-4393-bf2e-1e2c710089e6" providerId="ADAL" clId="{6197F9B2-EDFE-4C2F-B383-A9423F2231F4}" dt="2020-08-28T05:16:47.742" v="183" actId="20577"/>
      <pc:docMkLst>
        <pc:docMk/>
      </pc:docMkLst>
      <pc:sldChg chg="modNotesTx">
        <pc:chgData name="최윤선" userId="057f1ec4-e1b9-4393-bf2e-1e2c710089e6" providerId="ADAL" clId="{6197F9B2-EDFE-4C2F-B383-A9423F2231F4}" dt="2020-08-28T05:16:47.742" v="183" actId="20577"/>
        <pc:sldMkLst>
          <pc:docMk/>
          <pc:sldMk cId="107809777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15E4-6ECB-4114-89C3-4C1897A99319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811B-EE98-4B61-B529-2CF314213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3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Facebook </a:t>
            </a:r>
            <a:r>
              <a:rPr lang="en-US" altLang="ko-KR" dirty="0" err="1"/>
              <a:t>api</a:t>
            </a:r>
            <a:r>
              <a:rPr lang="en-US" altLang="ko-KR" dirty="0"/>
              <a:t> – email || </a:t>
            </a:r>
            <a:r>
              <a:rPr lang="en-US" altLang="ko-KR" dirty="0" err="1"/>
              <a:t>sns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환전스텝을 줄여준다 혹은 최소기간 설정 후 마지막날 환전하기</a:t>
            </a:r>
            <a:r>
              <a:rPr lang="en-US" altLang="ko-KR" dirty="0"/>
              <a:t>!! </a:t>
            </a:r>
            <a:r>
              <a:rPr lang="ko-KR" altLang="en-US" dirty="0"/>
              <a:t>이거 </a:t>
            </a:r>
            <a:r>
              <a:rPr lang="ko-KR" altLang="en-US" dirty="0" err="1"/>
              <a:t>좋은듯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최고가</a:t>
            </a:r>
            <a:r>
              <a:rPr lang="en-US" altLang="ko-KR" dirty="0"/>
              <a:t>/</a:t>
            </a:r>
            <a:r>
              <a:rPr lang="ko-KR" altLang="en-US" dirty="0"/>
              <a:t>최저가 </a:t>
            </a:r>
            <a:r>
              <a:rPr lang="en-US" altLang="ko-KR" dirty="0"/>
              <a:t>-&gt; </a:t>
            </a:r>
            <a:r>
              <a:rPr lang="ko-KR" altLang="en-US" dirty="0"/>
              <a:t>좋아요 눌러있으면 </a:t>
            </a:r>
            <a:r>
              <a:rPr lang="ko-KR" altLang="en-US" dirty="0" err="1"/>
              <a:t>알람가기</a:t>
            </a:r>
            <a:r>
              <a:rPr lang="en-US" altLang="ko-KR" dirty="0"/>
              <a:t>.</a:t>
            </a:r>
          </a:p>
          <a:p>
            <a:r>
              <a:rPr lang="ko-KR" altLang="en-US"/>
              <a:t>더 넓혀서 환전 </a:t>
            </a:r>
            <a:r>
              <a:rPr lang="ko-KR" altLang="en-US" dirty="0"/>
              <a:t>가계부 </a:t>
            </a:r>
            <a:r>
              <a:rPr lang="en-US" altLang="ko-KR" dirty="0"/>
              <a:t>– </a:t>
            </a:r>
            <a:r>
              <a:rPr lang="ko-KR" altLang="en-US" dirty="0"/>
              <a:t>다이어리 관련 기능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en-US" altLang="ko-KR" dirty="0"/>
              <a:t>  </a:t>
            </a:r>
            <a:r>
              <a:rPr lang="ko-KR" altLang="en-US" dirty="0"/>
              <a:t>차단은 </a:t>
            </a:r>
            <a:r>
              <a:rPr lang="en-US" altLang="ko-KR" dirty="0"/>
              <a:t>was</a:t>
            </a:r>
            <a:r>
              <a:rPr lang="ko-KR" altLang="en-US" dirty="0"/>
              <a:t>에서 가능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초반에설명할것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기존의 </a:t>
            </a:r>
            <a:r>
              <a:rPr lang="en-US" altLang="ko-KR" dirty="0" err="1"/>
              <a:t>sbank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외환관련 서비스 구축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보안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단계별로 </a:t>
            </a:r>
            <a:r>
              <a:rPr lang="ko-KR" altLang="en-US" dirty="0" err="1"/>
              <a:t>설명하는것</a:t>
            </a:r>
            <a:r>
              <a:rPr lang="ko-KR" altLang="en-US" dirty="0"/>
              <a:t> </a:t>
            </a:r>
            <a:r>
              <a:rPr lang="ko-KR" altLang="en-US" dirty="0" err="1"/>
              <a:t>좋을듯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서비스 확장에 대한 설명</a:t>
            </a:r>
            <a:r>
              <a:rPr lang="en-US" altLang="ko-KR" dirty="0"/>
              <a:t> 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811B-EE98-4B61-B529-2CF3142135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r>
              <a:rPr lang="ko-KR" altLang="en-US" dirty="0"/>
              <a:t>이론적 배경</a:t>
            </a:r>
          </a:p>
          <a:p>
            <a:r>
              <a:rPr lang="ko-KR" altLang="en-US" dirty="0"/>
              <a:t>필요성</a:t>
            </a:r>
            <a:r>
              <a:rPr lang="en-US" altLang="ko-KR" dirty="0"/>
              <a:t>/</a:t>
            </a:r>
            <a:r>
              <a:rPr lang="ko-KR" altLang="en-US" dirty="0"/>
              <a:t>차별성</a:t>
            </a:r>
            <a:r>
              <a:rPr lang="en-US" altLang="ko-KR" dirty="0"/>
              <a:t>(</a:t>
            </a:r>
            <a:r>
              <a:rPr lang="ko-KR" altLang="en-US" dirty="0"/>
              <a:t>기존 서비스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811B-EE98-4B61-B529-2CF3142135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1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사용자 관점에선 </a:t>
            </a:r>
            <a:r>
              <a:rPr lang="en-US" altLang="ko-KR" dirty="0"/>
              <a:t>~</a:t>
            </a:r>
            <a:r>
              <a:rPr lang="ko-KR" altLang="en-US" dirty="0"/>
              <a:t>원하고 관리자 입장을 </a:t>
            </a:r>
            <a:r>
              <a:rPr lang="en-US" altLang="ko-KR" dirty="0"/>
              <a:t>~</a:t>
            </a:r>
            <a:r>
              <a:rPr lang="ko-KR" altLang="en-US" dirty="0"/>
              <a:t>원하고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811B-EE98-4B61-B529-2CF314213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5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환율정보 알려주기</a:t>
            </a:r>
            <a:endParaRPr lang="en-US" altLang="ko-KR" dirty="0"/>
          </a:p>
          <a:p>
            <a:r>
              <a:rPr lang="ko-KR" altLang="en-US" dirty="0"/>
              <a:t>환전하기</a:t>
            </a:r>
            <a:endParaRPr lang="en-US" altLang="ko-KR" dirty="0"/>
          </a:p>
          <a:p>
            <a:r>
              <a:rPr lang="ko-KR" altLang="en-US" dirty="0"/>
              <a:t>환전 예약하기  환전 알림 예약하기</a:t>
            </a:r>
            <a:endParaRPr lang="en-US" altLang="ko-KR" dirty="0"/>
          </a:p>
          <a:p>
            <a:r>
              <a:rPr lang="ko-KR" altLang="en-US" dirty="0"/>
              <a:t>재환전기능</a:t>
            </a:r>
            <a:endParaRPr lang="en-US" altLang="ko-KR" dirty="0"/>
          </a:p>
          <a:p>
            <a:r>
              <a:rPr lang="ko-KR" altLang="en-US" dirty="0"/>
              <a:t>외화 선물하기</a:t>
            </a:r>
            <a:endParaRPr lang="en-US" altLang="ko-KR" dirty="0"/>
          </a:p>
          <a:p>
            <a:r>
              <a:rPr lang="ko-KR" altLang="en-US" dirty="0"/>
              <a:t>비회원 고객 환전하기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811B-EE98-4B61-B529-2CF3142135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4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811B-EE98-4B61-B529-2CF3142135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718622" y="39805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SBANK</a:t>
            </a:r>
          </a:p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환전지갑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2060340021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최윤선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B282F2-0310-4898-8192-8821646D5D4E}"/>
              </a:ext>
            </a:extLst>
          </p:cNvPr>
          <p:cNvSpPr txBox="1"/>
          <p:nvPr/>
        </p:nvSpPr>
        <p:spPr>
          <a:xfrm>
            <a:off x="916878" y="1799299"/>
            <a:ext cx="1094956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SBANK </a:t>
            </a:r>
            <a:r>
              <a:rPr lang="ko-KR" altLang="en-US" sz="3200" b="1" dirty="0"/>
              <a:t>환전지갑</a:t>
            </a:r>
            <a:r>
              <a:rPr lang="en-US" altLang="ko-KR" sz="3200" b="1" dirty="0"/>
              <a:t>?!</a:t>
            </a:r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웹 어플리케이션에서 간편하게</a:t>
            </a:r>
            <a:r>
              <a:rPr lang="en-US" altLang="ko-KR" sz="2200" dirty="0"/>
              <a:t> </a:t>
            </a:r>
            <a:r>
              <a:rPr lang="ko-KR" altLang="en-US" sz="2200" dirty="0">
                <a:effectLst/>
              </a:rPr>
              <a:t>외화를 환전하고 보관할 수 있는 ‘환전지갑 서비스’</a:t>
            </a:r>
            <a:endParaRPr lang="en-US" altLang="ko-KR" sz="2200" dirty="0">
              <a:effectLst/>
            </a:endParaRPr>
          </a:p>
          <a:p>
            <a:endParaRPr lang="en-US" altLang="ko-KR" sz="2200" dirty="0"/>
          </a:p>
          <a:p>
            <a:r>
              <a:rPr lang="ko-KR" altLang="en-US" sz="2200" dirty="0"/>
              <a:t>기존에 입출금만 가능했던 </a:t>
            </a:r>
            <a:r>
              <a:rPr lang="en-US" altLang="ko-KR" sz="2200" dirty="0"/>
              <a:t>SBANK</a:t>
            </a:r>
            <a:r>
              <a:rPr lang="ko-KR" altLang="en-US" sz="2200" dirty="0"/>
              <a:t>에서 점차 서비스를 확장해 나가려고 하는 상황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첫번째로 시작하려는 부가 서비스는 외환 관련으로</a:t>
            </a:r>
            <a:r>
              <a:rPr lang="en-US" altLang="ko-KR" sz="2200" dirty="0"/>
              <a:t>,</a:t>
            </a:r>
            <a:r>
              <a:rPr lang="ko-KR" altLang="en-US" sz="2200" dirty="0"/>
              <a:t> 환전지갑 기능을 </a:t>
            </a:r>
            <a:r>
              <a:rPr lang="ko-KR" altLang="en-US" sz="2200" dirty="0" err="1"/>
              <a:t>론칭할</a:t>
            </a:r>
            <a:r>
              <a:rPr lang="ko-KR" altLang="en-US" sz="2200" dirty="0"/>
              <a:t> 것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3200" b="1" dirty="0"/>
              <a:t>차별성</a:t>
            </a:r>
            <a:endParaRPr lang="en-US" altLang="ko-KR" sz="3200" b="1" dirty="0"/>
          </a:p>
          <a:p>
            <a:pPr marL="285750" indent="-285750">
              <a:buFontTx/>
              <a:buChar char="-"/>
            </a:pPr>
            <a:r>
              <a:rPr lang="ko-KR" altLang="en-US" sz="2200" dirty="0"/>
              <a:t>하루에 </a:t>
            </a:r>
            <a:r>
              <a:rPr lang="en-US" altLang="ko-KR" sz="2200" dirty="0"/>
              <a:t>2</a:t>
            </a:r>
            <a:r>
              <a:rPr lang="ko-KR" altLang="en-US" sz="2200" dirty="0" err="1"/>
              <a:t>회정도</a:t>
            </a:r>
            <a:r>
              <a:rPr lang="en-US" altLang="ko-KR" sz="2200" dirty="0"/>
              <a:t> </a:t>
            </a:r>
            <a:r>
              <a:rPr lang="ko-KR" altLang="en-US" sz="2200" dirty="0"/>
              <a:t>확인 후 환전이 되었는데</a:t>
            </a:r>
            <a:r>
              <a:rPr lang="en-US" altLang="ko-KR" sz="2200" dirty="0"/>
              <a:t>, 1</a:t>
            </a:r>
            <a:r>
              <a:rPr lang="ko-KR" altLang="en-US" sz="2200" dirty="0"/>
              <a:t>시간 간격으로 확인 후 환전 될 예정</a:t>
            </a:r>
            <a:r>
              <a:rPr lang="en-US" altLang="ko-KR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외화를 원화로 바꾸는 부분까지 넣을 계획이라 </a:t>
            </a:r>
            <a:r>
              <a:rPr lang="ko-KR" altLang="en-US" sz="2200" dirty="0" err="1"/>
              <a:t>환테크에</a:t>
            </a:r>
            <a:r>
              <a:rPr lang="ko-KR" altLang="en-US" sz="2200" dirty="0"/>
              <a:t> 도움될 것 이다</a:t>
            </a:r>
            <a:r>
              <a:rPr lang="en-US" altLang="ko-KR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예약 한도 상향</a:t>
            </a:r>
            <a:r>
              <a:rPr lang="en-US" altLang="ko-KR" sz="2200"/>
              <a:t>.</a:t>
            </a:r>
            <a:endParaRPr lang="en-US" altLang="ko-KR" sz="2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8672E2-B927-4FD9-9580-A675D347B168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4EEB214-C99E-433E-AFA1-9C8BECAC52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9C4E560-50FC-44AD-AADE-48DCE757B641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C23C880-5BD5-415F-9F37-D594EE048BEE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179E522-A5D6-44FA-AA38-30F363C3CD02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BC3993-3F62-46E5-9E7F-BFBA65EC4632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FB002E-FA31-42BF-BC0E-8BA98CE9F5BC}"/>
              </a:ext>
            </a:extLst>
          </p:cNvPr>
          <p:cNvSpPr txBox="1"/>
          <p:nvPr/>
        </p:nvSpPr>
        <p:spPr>
          <a:xfrm>
            <a:off x="1170606" y="157292"/>
            <a:ext cx="6245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SBANK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환전지갑 소개</a:t>
            </a:r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시나리오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FC1A0E-47AC-4882-B98F-21266C6AF4D2}"/>
              </a:ext>
            </a:extLst>
          </p:cNvPr>
          <p:cNvGrpSpPr/>
          <p:nvPr/>
        </p:nvGrpSpPr>
        <p:grpSpPr>
          <a:xfrm>
            <a:off x="1432035" y="1622431"/>
            <a:ext cx="4279811" cy="4300662"/>
            <a:chOff x="858403" y="1662550"/>
            <a:chExt cx="2773543" cy="33809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C0DB85-F0F5-4FE0-B031-CDCB27077DC9}"/>
                </a:ext>
              </a:extLst>
            </p:cNvPr>
            <p:cNvSpPr txBox="1"/>
            <p:nvPr/>
          </p:nvSpPr>
          <p:spPr>
            <a:xfrm>
              <a:off x="1333695" y="1662550"/>
              <a:ext cx="1822962" cy="508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관점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ABDE7-2C0B-4F39-B2D4-058E2FFB28D5}"/>
                </a:ext>
              </a:extLst>
            </p:cNvPr>
            <p:cNvSpPr txBox="1"/>
            <p:nvPr/>
          </p:nvSpPr>
          <p:spPr>
            <a:xfrm>
              <a:off x="858403" y="2394123"/>
              <a:ext cx="2773543" cy="264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Tx/>
                <a:buChar char="-"/>
              </a:pP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직관적인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UI</a:t>
              </a:r>
            </a:p>
            <a:p>
              <a:pPr marL="285750" indent="-285750" algn="just">
                <a:lnSpc>
                  <a:spcPct val="200000"/>
                </a:lnSpc>
                <a:buFontTx/>
                <a:buChar char="-"/>
              </a:pP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실시간으로 반영되는 환율</a:t>
              </a:r>
              <a:endParaRPr lang="en-US" altLang="ko-KR" sz="2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285750" indent="-285750" algn="just">
                <a:lnSpc>
                  <a:spcPct val="200000"/>
                </a:lnSpc>
                <a:buFontTx/>
                <a:buChar char="-"/>
              </a:pP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핸드폰으로 간편하게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!</a:t>
              </a:r>
            </a:p>
            <a:p>
              <a:pPr marL="285750" indent="-285750" algn="just">
                <a:lnSpc>
                  <a:spcPct val="200000"/>
                </a:lnSpc>
                <a:buFontTx/>
                <a:buChar char="-"/>
              </a:pP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환전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원화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-&gt;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외화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</a:p>
            <a:p>
              <a:pPr marL="285750" indent="-285750" algn="just">
                <a:lnSpc>
                  <a:spcPct val="200000"/>
                </a:lnSpc>
                <a:buFontTx/>
                <a:buChar char="-"/>
              </a:pPr>
              <a:r>
                <a:rPr lang="ko-KR" altLang="en-US" sz="2200" b="1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재환전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외화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-&gt;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원화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ECECC2-D672-4967-AB6C-59C37775D48F}"/>
              </a:ext>
            </a:extLst>
          </p:cNvPr>
          <p:cNvGrpSpPr/>
          <p:nvPr/>
        </p:nvGrpSpPr>
        <p:grpSpPr>
          <a:xfrm>
            <a:off x="6907261" y="2654815"/>
            <a:ext cx="4279819" cy="2946444"/>
            <a:chOff x="858403" y="1662550"/>
            <a:chExt cx="2773543" cy="23163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CE88C-7843-48DB-9CDC-821BF4FD99A8}"/>
                </a:ext>
              </a:extLst>
            </p:cNvPr>
            <p:cNvSpPr txBox="1"/>
            <p:nvPr/>
          </p:nvSpPr>
          <p:spPr>
            <a:xfrm>
              <a:off x="1333695" y="1662550"/>
              <a:ext cx="1822962" cy="508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관리자 관점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FAAF00-1D6F-4B80-B973-556A75301835}"/>
                </a:ext>
              </a:extLst>
            </p:cNvPr>
            <p:cNvSpPr txBox="1"/>
            <p:nvPr/>
          </p:nvSpPr>
          <p:spPr>
            <a:xfrm>
              <a:off x="858403" y="2394123"/>
              <a:ext cx="2773543" cy="158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새로운 데이터 유입 된 것을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  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잘 분석하는 것 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– </a:t>
              </a:r>
              <a:r>
                <a:rPr lang="ko-KR" altLang="en-US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관리자 페이지</a:t>
              </a:r>
              <a:r>
                <a:rPr lang="en-US" altLang="ko-KR" sz="2200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756702-26DD-4AB7-AE40-18C4251E805B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8CD6447-6AF3-4C64-9FB5-15ABF7F5E7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D5EF247-F863-4CB8-A418-6462F0855A91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96CDABD-8BEF-4498-AE53-F39E5980A028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D63CD8-CA1F-4389-A59C-CB5F3E81921C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620666-82D7-4C43-A5E8-CB66890E6686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9A8ABF-7089-4D39-8E9B-574618B81722}"/>
              </a:ext>
            </a:extLst>
          </p:cNvPr>
          <p:cNvSpPr txBox="1"/>
          <p:nvPr/>
        </p:nvSpPr>
        <p:spPr>
          <a:xfrm>
            <a:off x="1170606" y="15729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요구사항서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65B912-55F2-415E-AC1C-2903D7F373A4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68A7032-A069-491E-8532-533CA5FA6EC9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C7BCB13-5BC7-449D-8CB1-6620EDE01AAF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3C0740-5906-4789-BF70-F0C9C9FEF119}"/>
              </a:ext>
            </a:extLst>
          </p:cNvPr>
          <p:cNvSpPr txBox="1"/>
          <p:nvPr/>
        </p:nvSpPr>
        <p:spPr>
          <a:xfrm>
            <a:off x="614514" y="1285298"/>
            <a:ext cx="472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기능적 요구사항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MEMBER</a:t>
            </a:r>
            <a:r>
              <a:rPr lang="ko-KR" altLang="en-US" sz="2000" b="1" dirty="0"/>
              <a:t>단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아웃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BOARD</a:t>
            </a:r>
            <a:r>
              <a:rPr lang="ko-KR" altLang="en-US" sz="2000" b="1" dirty="0"/>
              <a:t>단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Q&amp;A </a:t>
            </a:r>
            <a:r>
              <a:rPr lang="ko-KR" altLang="en-US" dirty="0"/>
              <a:t>기능으로 계층형 게시판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EXCHANGE</a:t>
            </a:r>
            <a:r>
              <a:rPr lang="ko-KR" altLang="en-US" sz="2000" b="1" dirty="0"/>
              <a:t>단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환율정보 알려주기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환전하기 </a:t>
            </a:r>
            <a:r>
              <a:rPr lang="en-US" altLang="ko-KR" dirty="0"/>
              <a:t>– </a:t>
            </a:r>
            <a:r>
              <a:rPr lang="ko-KR" altLang="en-US" dirty="0"/>
              <a:t>예약</a:t>
            </a:r>
            <a:r>
              <a:rPr lang="en-US" altLang="ko-KR" dirty="0"/>
              <a:t> &amp; </a:t>
            </a:r>
            <a:r>
              <a:rPr lang="ko-KR" altLang="en-US" dirty="0"/>
              <a:t>바로 환전하기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재환전기능 </a:t>
            </a:r>
            <a:r>
              <a:rPr lang="en-US" altLang="ko-KR" dirty="0"/>
              <a:t>(</a:t>
            </a:r>
            <a:r>
              <a:rPr lang="ko-KR" altLang="en-US" dirty="0"/>
              <a:t>외화 </a:t>
            </a:r>
            <a:r>
              <a:rPr lang="en-US" altLang="ko-KR" dirty="0"/>
              <a:t>-&gt; </a:t>
            </a:r>
            <a:r>
              <a:rPr lang="ko-KR" altLang="en-US" dirty="0"/>
              <a:t>원화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원하는 금액 도달 시 </a:t>
            </a:r>
            <a:r>
              <a:rPr lang="en-US" altLang="ko-KR" dirty="0"/>
              <a:t>Email </a:t>
            </a:r>
            <a:r>
              <a:rPr lang="ko-KR" altLang="en-US" dirty="0"/>
              <a:t>전송예약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외화 선물하기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비회원 고객 환전하기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4EEF6-B975-4A1C-9F92-E668A75E91D8}"/>
              </a:ext>
            </a:extLst>
          </p:cNvPr>
          <p:cNvSpPr txBox="1"/>
          <p:nvPr/>
        </p:nvSpPr>
        <p:spPr>
          <a:xfrm>
            <a:off x="6386050" y="1285298"/>
            <a:ext cx="472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비기능적 요구사항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이미 되어있는 부분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화이트리스트</a:t>
            </a:r>
            <a:r>
              <a:rPr lang="en-US" altLang="ko-KR" dirty="0"/>
              <a:t>,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추가할 부분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필터링 </a:t>
            </a:r>
            <a:r>
              <a:rPr lang="en-US" altLang="ko-KR" dirty="0"/>
              <a:t>– </a:t>
            </a:r>
            <a:r>
              <a:rPr lang="ko-KR" altLang="en-US" dirty="0"/>
              <a:t>네이버 </a:t>
            </a:r>
            <a:r>
              <a:rPr lang="en-US" altLang="ko-KR" dirty="0"/>
              <a:t>Lucy </a:t>
            </a:r>
            <a:r>
              <a:rPr lang="ko-KR" altLang="en-US" dirty="0"/>
              <a:t>필터 적용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보안서버 구축 </a:t>
            </a:r>
            <a:r>
              <a:rPr lang="en-US" altLang="ko-KR" dirty="0"/>
              <a:t>(SSL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JAVA </a:t>
            </a:r>
            <a:r>
              <a:rPr lang="ko-KR" altLang="en-US" dirty="0" err="1"/>
              <a:t>시큐어코딩가이드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시간이 허용한다면 추가할 부분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이용자 </a:t>
            </a:r>
            <a:r>
              <a:rPr lang="en-US" altLang="ko-KR" dirty="0" err="1"/>
              <a:t>ip</a:t>
            </a:r>
            <a:r>
              <a:rPr lang="ko-KR" altLang="en-US" dirty="0"/>
              <a:t>로 구분하여 공격 시도하는 </a:t>
            </a:r>
            <a:r>
              <a:rPr lang="en-US" altLang="ko-KR" dirty="0" err="1"/>
              <a:t>ip</a:t>
            </a:r>
            <a:r>
              <a:rPr lang="ko-KR" altLang="en-US" dirty="0"/>
              <a:t> 차단하는 서비스</a:t>
            </a:r>
            <a:endParaRPr lang="en-US" altLang="ko-KR" dirty="0"/>
          </a:p>
          <a:p>
            <a:pPr lvl="1"/>
            <a:r>
              <a:rPr lang="en-US" altLang="ko-KR" dirty="0"/>
              <a:t>( </a:t>
            </a:r>
            <a:r>
              <a:rPr lang="ko-KR" altLang="en-US" dirty="0" err="1"/>
              <a:t>시큐어코딩</a:t>
            </a:r>
            <a:r>
              <a:rPr lang="ko-KR" altLang="en-US" dirty="0"/>
              <a:t> 말고 </a:t>
            </a:r>
            <a:r>
              <a:rPr lang="ko-KR" altLang="en-US" dirty="0" err="1"/>
              <a:t>시스템적인</a:t>
            </a:r>
            <a:r>
              <a:rPr lang="ko-KR" altLang="en-US" dirty="0"/>
              <a:t> 보안을 추가 할 예정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09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640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예상 개발 일정  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9/07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기준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318"/>
              </p:ext>
            </p:extLst>
          </p:nvPr>
        </p:nvGraphicFramePr>
        <p:xfrm>
          <a:off x="1052252" y="1664309"/>
          <a:ext cx="9979499" cy="46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929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162231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162231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162231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  <a:gridCol w="1622314">
                  <a:extLst>
                    <a:ext uri="{9D8B030D-6E8A-4147-A177-3AD203B41FA5}">
                      <a16:colId xmlns:a16="http://schemas.microsoft.com/office/drawing/2014/main" val="3411763043"/>
                    </a:ext>
                  </a:extLst>
                </a:gridCol>
                <a:gridCol w="1622314">
                  <a:extLst>
                    <a:ext uri="{9D8B030D-6E8A-4147-A177-3AD203B41FA5}">
                      <a16:colId xmlns:a16="http://schemas.microsoft.com/office/drawing/2014/main" val="340484146"/>
                    </a:ext>
                  </a:extLst>
                </a:gridCol>
              </a:tblGrid>
              <a:tr h="77466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~8.22(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토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~8.25(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~8.29(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목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4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~9.03(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목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5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~9.05(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토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2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USER,</a:t>
                      </a:r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en-US" altLang="ko-KR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BOARD</a:t>
                      </a:r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EXCHANGE</a:t>
                      </a:r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보안</a:t>
                      </a:r>
                      <a:r>
                        <a:rPr lang="en-US" altLang="ko-KR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</a:t>
                      </a:r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서버구축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발표준비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79716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0100DAD-0CE2-4FC0-8D29-D96F376B80D0}"/>
              </a:ext>
            </a:extLst>
          </p:cNvPr>
          <p:cNvSpPr/>
          <p:nvPr/>
        </p:nvSpPr>
        <p:spPr>
          <a:xfrm>
            <a:off x="993260" y="624834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75C4BC-201C-45FE-A30F-26B3874A25A1}"/>
              </a:ext>
            </a:extLst>
          </p:cNvPr>
          <p:cNvSpPr/>
          <p:nvPr/>
        </p:nvSpPr>
        <p:spPr>
          <a:xfrm>
            <a:off x="10977800" y="159074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371</Words>
  <Application>Microsoft Office PowerPoint</Application>
  <PresentationFormat>와이드스크린</PresentationFormat>
  <Paragraphs>102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 UltraLight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최윤선</cp:lastModifiedBy>
  <cp:revision>114</cp:revision>
  <dcterms:created xsi:type="dcterms:W3CDTF">2019-04-01T11:39:14Z</dcterms:created>
  <dcterms:modified xsi:type="dcterms:W3CDTF">2020-08-28T05:17:14Z</dcterms:modified>
</cp:coreProperties>
</file>